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Questrial"/>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are prototyping Internet of Things security measures, for home and SMB.  We intend to contribute back to the IETF and open source communities to add a missing layer of network-based defence.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are very much open to new ideas, and we welcome participation from any stakeholder.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Joining us on slack is a good first step.</a:t>
            </a:r>
            <a:endParaRPr/>
          </a:p>
        </p:txBody>
      </p:sp>
      <p:sp>
        <p:nvSpPr>
          <p:cNvPr id="538" name="Google Shape;53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we think of computers or phones as connected devices, there are now more connected objects than phones or computers, and this is the fastest growing segment of devices on the Internet.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objects are often made by companies with strong domain expertise but little cybersecurity background.</a:t>
            </a:r>
            <a:endParaRPr b="0" i="0" sz="1200" u="none" cap="none" strike="noStrike">
              <a:solidFill>
                <a:schemeClr val="dk1"/>
              </a:solidFill>
              <a:latin typeface="Calibri"/>
              <a:ea typeface="Calibri"/>
              <a:cs typeface="Calibri"/>
              <a:sym typeface="Calibri"/>
            </a:endParaRPr>
          </a:p>
        </p:txBody>
      </p:sp>
      <p:sp>
        <p:nvSpPr>
          <p:cNvPr id="318" name="Google Shape;3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2016, a college student named Jha Paras wrote software that took over hundreds of thousands of closed-circuit TV cameras, and used them as part of a “mafia” style protection racquet.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 tried to sell Internet-based businesses “protection” against losing their Internet services.  If they didn’t pay up, he would use the connected computers inside the cameras to flood his victim with garbage Internet traffic and prevent legitimate users from getting through.  Then he’d ask if they’d changed their mind about paying up.</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Jha’s “botnet” software – Mirai – set records for the size of such an attack… and it’s available online.</a:t>
            </a:r>
            <a:endParaRPr/>
          </a:p>
        </p:txBody>
      </p:sp>
      <p:sp>
        <p:nvSpPr>
          <p:cNvPr id="354" name="Google Shape;3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Internet is used to take over IoT devices, which in turn launch new attacks.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break the cycle, we must protect IoT devices from Internet-based threats.</a:t>
            </a:r>
            <a:endParaRPr/>
          </a:p>
        </p:txBody>
      </p:sp>
      <p:sp>
        <p:nvSpPr>
          <p:cNvPr id="366" name="Google Shape;3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can either build better, more secure IoT devices or we can restrict access to them.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Improving the security of IoT device software through standards, practices, certification, regulation, and consumer transparency is important work that will improve the security of IoT devices when they ship and throughout their lifespan.  Many of you are engaged in it, and there is broad industry interest.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But software security is challenging, and even devices from reputable companies may end up outliving their software support, and well-intentioned companies will ship products that are insecure out of the box.  So far, the network resiliency group has focused on improving access control to IoT devices, to make it more challenging for bad actors to take control of them or for suborned devices to do additional harm.</a:t>
            </a:r>
            <a:endParaRPr b="0" i="0" sz="1200" u="none" cap="none" strike="noStrike">
              <a:solidFill>
                <a:schemeClr val="dk1"/>
              </a:solidFill>
              <a:latin typeface="Calibri"/>
              <a:ea typeface="Calibri"/>
              <a:cs typeface="Calibri"/>
              <a:sym typeface="Calibri"/>
            </a:endParaRPr>
          </a:p>
        </p:txBody>
      </p:sp>
      <p:sp>
        <p:nvSpPr>
          <p:cNvPr id="381" name="Google Shape;3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CIRA and other participants in the network resilience group have been working together to prototype a home gateway that protects IoT devices and the Internet at large, and provides users control over how IoT devices connect.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uses open source code – OpenWRT – implements emerging standards, and will contribute back code and standards changes to the community.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a number of challenges involved.</a:t>
            </a:r>
            <a:endParaRPr b="0" i="0" sz="1200" u="none" cap="none" strike="noStrike">
              <a:solidFill>
                <a:schemeClr val="dk1"/>
              </a:solidFill>
              <a:latin typeface="Calibri"/>
              <a:ea typeface="Calibri"/>
              <a:cs typeface="Calibri"/>
              <a:sym typeface="Calibri"/>
            </a:endParaRPr>
          </a:p>
        </p:txBody>
      </p:sp>
      <p:sp>
        <p:nvSpPr>
          <p:cNvPr id="410" name="Google Shape;4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Before we can restrict access within the home, we need to address a problem.</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have given all of our connected devices – all of our house-guests – copies of the same key.  It is the key to the house, not to a room, and we can’t control who goes where or stop our guests from cutting new key copies.  And if we change the locks, we must hand out new keys to everyone whom we wish to stay.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better model for us is the hotel, where each guest is given a different key.  And when it’s time for a guest to check out, we render their key – and only their key -- useless.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Together with Algonquin College, I have a demonstration of this on WiFi: one SSID (network name) and pairs of passwords and MAC addresses (WiFi device identifiers).  Our demo uses an app to generate device passwords, so it also removes the need for the user to remember or read off from the router’s label the WiFi password.  Locking passwords to MAC addresses in this way gives a cryptographic guarantee to simple MAC-based firewall rules.  No WiFi devices can successfully impersonate each other.</a:t>
            </a:r>
            <a:endParaRPr/>
          </a:p>
        </p:txBody>
      </p:sp>
      <p:sp>
        <p:nvSpPr>
          <p:cNvPr id="467" name="Google Shape;4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new draft standard – the Internet Engineering Task Force’s Manufacturer’s Usage Description -- allows devices to suggest appropriate policies to the network by giving out a link to a policy file.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policy file helps indicate what Internet sites the device should have access to or be accessed from, and what traffic types are allowed.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Prototyping using it should help to address challenges around how to signal the policy file to the network, how a network should treat changes to the policy file that might come as a result of a device upgrade, how a network can seek user approval of or modifications to device polices, and what role there can be for third-party security software.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kind of policy management problem is similar to what we see with app permissions on phones – there may be lessons we can learn.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5" name="Google Shape;4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this diagram of the CIRA policy prototype being developed, there is a cloud service that can rewrite manufacturer policies.  This gives the flexibility to tighten policies based on behavioural analysis or public vulnerabilities, or to provide policy support even when a manufacturer doesn’t.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are not limited to the manufacturer’s usage description as a policy source.</a:t>
            </a:r>
            <a:endParaRPr/>
          </a:p>
        </p:txBody>
      </p:sp>
      <p:sp>
        <p:nvSpPr>
          <p:cNvPr id="489" name="Google Shape;4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2"/>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2"/>
          <p:cNvGrpSpPr/>
          <p:nvPr/>
        </p:nvGrpSpPr>
        <p:grpSpPr>
          <a:xfrm>
            <a:off x="0" y="0"/>
            <a:ext cx="2305051" cy="6858001"/>
            <a:chOff x="0" y="0"/>
            <a:chExt cx="2305051" cy="6858001"/>
          </a:xfrm>
        </p:grpSpPr>
        <p:sp>
          <p:nvSpPr>
            <p:cNvPr id="59" name="Google Shape;59;p2"/>
            <p:cNvSpPr/>
            <p:nvPr/>
          </p:nvSpPr>
          <p:spPr>
            <a:xfrm>
              <a:off x="1209675"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14338" y="9525"/>
              <a:ext cx="28575" cy="44815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00" scaled="0"/>
            </a:gradFill>
            <a:ln>
              <a:noFill/>
            </a:ln>
          </p:spPr>
        </p:sp>
        <p:sp>
          <p:nvSpPr>
            <p:cNvPr id="65" name="Google Shape;65;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00" scaled="0"/>
            </a:gradFill>
            <a:ln>
              <a:noFill/>
            </a:ln>
          </p:spPr>
        </p:sp>
        <p:sp>
          <p:nvSpPr>
            <p:cNvPr id="66" name="Google Shape;66;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00" scaled="0"/>
            </a:gradFill>
            <a:ln>
              <a:noFill/>
            </a:ln>
          </p:spPr>
        </p:sp>
        <p:sp>
          <p:nvSpPr>
            <p:cNvPr id="68" name="Google Shape;68;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69" name="Google Shape;69;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00" scaled="0"/>
            </a:gradFill>
            <a:ln>
              <a:noFill/>
            </a:ln>
          </p:spPr>
        </p:sp>
        <p:sp>
          <p:nvSpPr>
            <p:cNvPr id="72" name="Google Shape;72;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00" scaled="0"/>
            </a:gradFill>
            <a:ln>
              <a:noFill/>
            </a:ln>
          </p:spPr>
        </p:sp>
        <p:sp>
          <p:nvSpPr>
            <p:cNvPr id="74" name="Google Shape;74;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00" scaled="0"/>
            </a:gradFill>
            <a:ln>
              <a:noFill/>
            </a:ln>
          </p:spPr>
        </p:sp>
        <p:sp>
          <p:nvSpPr>
            <p:cNvPr id="77" name="Google Shape;77;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00" scaled="0"/>
            </a:gradFill>
            <a:ln>
              <a:noFill/>
            </a:ln>
          </p:spPr>
        </p:sp>
        <p:sp>
          <p:nvSpPr>
            <p:cNvPr id="80" name="Google Shape;80;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00" scaled="0"/>
            </a:gradFill>
            <a:ln>
              <a:noFill/>
            </a:ln>
          </p:spPr>
        </p:sp>
        <p:sp>
          <p:nvSpPr>
            <p:cNvPr id="82" name="Google Shape;82;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00" scaled="0"/>
            </a:gradFill>
            <a:ln>
              <a:noFill/>
            </a:ln>
          </p:spPr>
        </p:sp>
        <p:sp>
          <p:nvSpPr>
            <p:cNvPr id="84" name="Google Shape;84;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00" scaled="0"/>
            </a:gradFill>
            <a:ln>
              <a:noFill/>
            </a:ln>
          </p:spPr>
        </p:sp>
        <p:sp>
          <p:nvSpPr>
            <p:cNvPr id="86" name="Google Shape;86;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42938" y="6610350"/>
              <a:ext cx="23813" cy="242888"/>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00" scaled="0"/>
            </a:gradFill>
            <a:ln>
              <a:noFill/>
            </a:ln>
          </p:spPr>
        </p:sp>
        <p:sp>
          <p:nvSpPr>
            <p:cNvPr id="90" name="Google Shape;90;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00" scaled="0"/>
            </a:gradFill>
            <a:ln>
              <a:noFill/>
            </a:ln>
          </p:spPr>
        </p:sp>
        <p:sp>
          <p:nvSpPr>
            <p:cNvPr id="91" name="Google Shape;91;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00" scaled="0"/>
            </a:gradFill>
            <a:ln>
              <a:noFill/>
            </a:ln>
          </p:spPr>
        </p:sp>
        <p:sp>
          <p:nvSpPr>
            <p:cNvPr id="93" name="Google Shape;93;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94" name="Google Shape;94;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00" scaled="0"/>
            </a:gradFill>
            <a:ln>
              <a:noFill/>
            </a:ln>
          </p:spPr>
        </p:sp>
        <p:sp>
          <p:nvSpPr>
            <p:cNvPr id="96" name="Google Shape;96;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00" scaled="0"/>
            </a:gradFill>
            <a:ln>
              <a:noFill/>
            </a:ln>
          </p:spPr>
        </p:sp>
        <p:sp>
          <p:nvSpPr>
            <p:cNvPr id="98" name="Google Shape;98;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228725"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00" scaled="0"/>
            </a:gradFill>
            <a:ln>
              <a:noFill/>
            </a:ln>
          </p:spPr>
        </p:sp>
        <p:sp>
          <p:nvSpPr>
            <p:cNvPr id="101" name="Google Shape;101;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00" scaled="0"/>
            </a:gradFill>
            <a:ln>
              <a:noFill/>
            </a:ln>
          </p:spPr>
        </p:sp>
        <p:sp>
          <p:nvSpPr>
            <p:cNvPr id="103" name="Google Shape;103;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00" scaled="0"/>
            </a:gradFill>
            <a:ln>
              <a:noFill/>
            </a:ln>
          </p:spPr>
        </p:sp>
        <p:sp>
          <p:nvSpPr>
            <p:cNvPr id="106" name="Google Shape;106;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107" name="Google Shape;107;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00" scaled="0"/>
            </a:gradFill>
            <a:ln>
              <a:noFill/>
            </a:ln>
          </p:spPr>
        </p:sp>
        <p:sp>
          <p:nvSpPr>
            <p:cNvPr id="110" name="Google Shape;110;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00" scaled="0"/>
            </a:gradFill>
            <a:ln>
              <a:noFill/>
            </a:ln>
          </p:spPr>
        </p:sp>
        <p:sp>
          <p:nvSpPr>
            <p:cNvPr id="112" name="Google Shape;112;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800"/>
              <a:buFont typeface="Questrial"/>
              <a:buNone/>
              <a:defRPr b="0" i="0" sz="48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2"/>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lstStyle>
            <a:lvl1pPr lvl="0" marR="0" rtl="0" algn="l">
              <a:lnSpc>
                <a:spcPct val="120000"/>
              </a:lnSpc>
              <a:spcBef>
                <a:spcPts val="1000"/>
              </a:spcBef>
              <a:spcAft>
                <a:spcPts val="0"/>
              </a:spcAft>
              <a:buClr>
                <a:schemeClr val="lt2"/>
              </a:buClr>
              <a:buSzPts val="2500"/>
              <a:buFont typeface="Arial"/>
              <a:buNone/>
              <a:defRPr b="0" i="0" sz="2000" u="none" cap="none" strike="noStrike">
                <a:solidFill>
                  <a:schemeClr val="lt2"/>
                </a:solidFill>
                <a:latin typeface="Questrial"/>
                <a:ea typeface="Questrial"/>
                <a:cs typeface="Questrial"/>
                <a:sym typeface="Questrial"/>
              </a:defRPr>
            </a:lvl1pPr>
            <a:lvl2pPr lvl="1" marR="0" rtl="0" algn="ctr">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2pPr>
            <a:lvl3pPr lvl="2" marR="0" rtl="0" algn="ctr">
              <a:lnSpc>
                <a:spcPct val="120000"/>
              </a:lnSpc>
              <a:spcBef>
                <a:spcPts val="5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3pPr>
            <a:lvl4pPr lvl="3"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4pPr>
            <a:lvl5pPr lvl="4"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5pPr>
            <a:lvl6pPr lvl="5"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6pPr>
            <a:lvl7pPr lvl="6"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7pPr>
            <a:lvl8pPr lvl="7"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8pPr>
            <a:lvl9pPr lvl="8" marR="0" rtl="0" algn="ctr">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9pPr>
          </a:lstStyle>
          <a:p/>
        </p:txBody>
      </p:sp>
      <p:sp>
        <p:nvSpPr>
          <p:cNvPr id="115" name="Google Shape;115;p2"/>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16" name="Google Shape;116;p2"/>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17" name="Google Shape;117;p2"/>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0" marR="0" rtl="0" algn="r">
              <a:spcBef>
                <a:spcPts val="0"/>
              </a:spcBef>
              <a:buNone/>
              <a:defRPr b="0" i="0" sz="1050" u="none" cap="none" strike="noStrike">
                <a:solidFill>
                  <a:schemeClr val="lt1"/>
                </a:solidFill>
                <a:latin typeface="Questrial"/>
                <a:ea typeface="Questrial"/>
                <a:cs typeface="Questrial"/>
                <a:sym typeface="Questrial"/>
              </a:defRPr>
            </a:lvl2pPr>
            <a:lvl3pPr indent="0" lvl="2" marL="0" marR="0" rtl="0" algn="r">
              <a:spcBef>
                <a:spcPts val="0"/>
              </a:spcBef>
              <a:buNone/>
              <a:defRPr b="0" i="0" sz="1050" u="none" cap="none" strike="noStrike">
                <a:solidFill>
                  <a:schemeClr val="lt1"/>
                </a:solidFill>
                <a:latin typeface="Questrial"/>
                <a:ea typeface="Questrial"/>
                <a:cs typeface="Questrial"/>
                <a:sym typeface="Questrial"/>
              </a:defRPr>
            </a:lvl3pPr>
            <a:lvl4pPr indent="0" lvl="3" marL="0" marR="0" rtl="0" algn="r">
              <a:spcBef>
                <a:spcPts val="0"/>
              </a:spcBef>
              <a:buNone/>
              <a:defRPr b="0" i="0" sz="1050" u="none" cap="none" strike="noStrike">
                <a:solidFill>
                  <a:schemeClr val="lt1"/>
                </a:solidFill>
                <a:latin typeface="Questrial"/>
                <a:ea typeface="Questrial"/>
                <a:cs typeface="Questrial"/>
                <a:sym typeface="Questrial"/>
              </a:defRPr>
            </a:lvl4pPr>
            <a:lvl5pPr indent="0" lvl="4" marL="0" marR="0" rtl="0" algn="r">
              <a:spcBef>
                <a:spcPts val="0"/>
              </a:spcBef>
              <a:buNone/>
              <a:defRPr b="0" i="0" sz="1050" u="none" cap="none" strike="noStrike">
                <a:solidFill>
                  <a:schemeClr val="lt1"/>
                </a:solidFill>
                <a:latin typeface="Questrial"/>
                <a:ea typeface="Questrial"/>
                <a:cs typeface="Questrial"/>
                <a:sym typeface="Questrial"/>
              </a:defRPr>
            </a:lvl5pPr>
            <a:lvl6pPr indent="0" lvl="5" marL="0" marR="0" rtl="0" algn="r">
              <a:spcBef>
                <a:spcPts val="0"/>
              </a:spcBef>
              <a:buNone/>
              <a:defRPr b="0" i="0" sz="1050" u="none" cap="none" strike="noStrike">
                <a:solidFill>
                  <a:schemeClr val="lt1"/>
                </a:solidFill>
                <a:latin typeface="Questrial"/>
                <a:ea typeface="Questrial"/>
                <a:cs typeface="Questrial"/>
                <a:sym typeface="Questrial"/>
              </a:defRPr>
            </a:lvl6pPr>
            <a:lvl7pPr indent="0" lvl="6" marL="0" marR="0" rtl="0" algn="r">
              <a:spcBef>
                <a:spcPts val="0"/>
              </a:spcBef>
              <a:buNone/>
              <a:defRPr b="0" i="0" sz="1050" u="none" cap="none" strike="noStrike">
                <a:solidFill>
                  <a:schemeClr val="lt1"/>
                </a:solidFill>
                <a:latin typeface="Questrial"/>
                <a:ea typeface="Questrial"/>
                <a:cs typeface="Questrial"/>
                <a:sym typeface="Questrial"/>
              </a:defRPr>
            </a:lvl7pPr>
            <a:lvl8pPr indent="0" lvl="7" marL="0" marR="0" rtl="0" algn="r">
              <a:spcBef>
                <a:spcPts val="0"/>
              </a:spcBef>
              <a:buNone/>
              <a:defRPr b="0" i="0" sz="1050" u="none" cap="none" strike="noStrike">
                <a:solidFill>
                  <a:schemeClr val="lt1"/>
                </a:solidFill>
                <a:latin typeface="Questrial"/>
                <a:ea typeface="Questrial"/>
                <a:cs typeface="Questrial"/>
                <a:sym typeface="Questrial"/>
              </a:defRPr>
            </a:lvl8pPr>
            <a:lvl9pPr indent="0" lvl="8" marL="0" marR="0" rtl="0" algn="r">
              <a:spcBef>
                <a:spcPts val="0"/>
              </a:spcBef>
              <a:buNone/>
              <a:defRPr b="0" i="0" sz="105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8" name="Shape 168"/>
        <p:cNvGrpSpPr/>
        <p:nvPr/>
      </p:nvGrpSpPr>
      <p:grpSpPr>
        <a:xfrm>
          <a:off x="0" y="0"/>
          <a:ext cx="0" cy="0"/>
          <a:chOff x="0" y="0"/>
          <a:chExt cx="0" cy="0"/>
        </a:xfrm>
      </p:grpSpPr>
      <p:sp>
        <p:nvSpPr>
          <p:cNvPr id="169" name="Google Shape;169;p11"/>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Questrial"/>
              <a:buNone/>
              <a:defRPr b="0" i="0" sz="32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11"/>
          <p:cNvSpPr/>
          <p:nvPr>
            <p:ph idx="2" type="pic"/>
          </p:nvPr>
        </p:nvSpPr>
        <p:spPr>
          <a:xfrm>
            <a:off x="7380721" y="609601"/>
            <a:ext cx="3666690" cy="5181599"/>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Questrial"/>
                <a:ea typeface="Questrial"/>
                <a:cs typeface="Questrial"/>
                <a:sym typeface="Questrial"/>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Questrial"/>
                <a:ea typeface="Questrial"/>
                <a:cs typeface="Questrial"/>
                <a:sym typeface="Questrial"/>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9pPr>
          </a:lstStyle>
          <a:p/>
        </p:txBody>
      </p:sp>
      <p:sp>
        <p:nvSpPr>
          <p:cNvPr id="171" name="Google Shape;171;p11"/>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72" name="Google Shape;172;p1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73" name="Google Shape;173;p1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74" name="Google Shape;174;p1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75" name="Shape 175"/>
        <p:cNvGrpSpPr/>
        <p:nvPr/>
      </p:nvGrpSpPr>
      <p:grpSpPr>
        <a:xfrm>
          <a:off x="0" y="0"/>
          <a:ext cx="0" cy="0"/>
          <a:chOff x="0" y="0"/>
          <a:chExt cx="0" cy="0"/>
        </a:xfrm>
      </p:grpSpPr>
      <p:sp>
        <p:nvSpPr>
          <p:cNvPr id="176" name="Google Shape;176;p12"/>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Questrial"/>
              <a:buNone/>
              <a:defRPr b="0" i="0" sz="32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12"/>
          <p:cNvSpPr/>
          <p:nvPr>
            <p:ph idx="2" type="pic"/>
          </p:nvPr>
        </p:nvSpPr>
        <p:spPr>
          <a:xfrm>
            <a:off x="1141411" y="606426"/>
            <a:ext cx="9912354" cy="3299778"/>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Questrial"/>
                <a:ea typeface="Questrial"/>
                <a:cs typeface="Questrial"/>
                <a:sym typeface="Questrial"/>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78" name="Google Shape;178;p12"/>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79" name="Google Shape;179;p1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0" name="Google Shape;180;p1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1" name="Google Shape;181;p1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82" name="Shape 182"/>
        <p:cNvGrpSpPr/>
        <p:nvPr/>
      </p:nvGrpSpPr>
      <p:grpSpPr>
        <a:xfrm>
          <a:off x="0" y="0"/>
          <a:ext cx="0" cy="0"/>
          <a:chOff x="0" y="0"/>
          <a:chExt cx="0" cy="0"/>
        </a:xfrm>
      </p:grpSpPr>
      <p:sp>
        <p:nvSpPr>
          <p:cNvPr id="183" name="Google Shape;183;p13"/>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4" name="Google Shape;184;p13"/>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lstStyle>
            <a:lvl1pPr indent="-228600" lvl="0" marL="457200" marR="0" rtl="0" algn="l">
              <a:lnSpc>
                <a:spcPct val="120000"/>
              </a:lnSpc>
              <a:spcBef>
                <a:spcPts val="10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85" name="Google Shape;185;p1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6" name="Google Shape;186;p1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7" name="Google Shape;187;p1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88" name="Shape 188"/>
        <p:cNvGrpSpPr/>
        <p:nvPr/>
      </p:nvGrpSpPr>
      <p:grpSpPr>
        <a:xfrm>
          <a:off x="0" y="0"/>
          <a:ext cx="0" cy="0"/>
          <a:chOff x="0" y="0"/>
          <a:chExt cx="0" cy="0"/>
        </a:xfrm>
      </p:grpSpPr>
      <p:sp>
        <p:nvSpPr>
          <p:cNvPr id="189" name="Google Shape;189;p14"/>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0" name="Google Shape;190;p14"/>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91" name="Google Shape;191;p14"/>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lstStyle>
            <a:lvl1pPr indent="-228600" lvl="0" marL="457200" marR="0" rtl="0" algn="l">
              <a:lnSpc>
                <a:spcPct val="120000"/>
              </a:lnSpc>
              <a:spcBef>
                <a:spcPts val="10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92" name="Google Shape;192;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93" name="Google Shape;193;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94" name="Google Shape;194;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14"/>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Questrial"/>
              <a:buNone/>
            </a:pPr>
            <a:r>
              <a:rPr b="0" lang="en-US" sz="8000" cap="none">
                <a:solidFill>
                  <a:schemeClr val="lt1"/>
                </a:solidFill>
                <a:latin typeface="Questrial"/>
                <a:ea typeface="Questrial"/>
                <a:cs typeface="Questrial"/>
                <a:sym typeface="Questrial"/>
              </a:rPr>
              <a:t>“</a:t>
            </a:r>
            <a:endParaRPr/>
          </a:p>
        </p:txBody>
      </p:sp>
      <p:sp>
        <p:nvSpPr>
          <p:cNvPr id="196" name="Google Shape;196;p14"/>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Questrial"/>
              <a:buNone/>
            </a:pPr>
            <a:r>
              <a:rPr b="0" lang="en-US" sz="8000" cap="none">
                <a:solidFill>
                  <a:schemeClr val="lt1"/>
                </a:solidFill>
                <a:latin typeface="Questrial"/>
                <a:ea typeface="Questrial"/>
                <a:cs typeface="Questrial"/>
                <a:sym typeface="Quest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97" name="Shape 197"/>
        <p:cNvGrpSpPr/>
        <p:nvPr/>
      </p:nvGrpSpPr>
      <p:grpSpPr>
        <a:xfrm>
          <a:off x="0" y="0"/>
          <a:ext cx="0" cy="0"/>
          <a:chOff x="0" y="0"/>
          <a:chExt cx="0" cy="0"/>
        </a:xfrm>
      </p:grpSpPr>
      <p:sp>
        <p:nvSpPr>
          <p:cNvPr id="198" name="Google Shape;198;p15"/>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9" name="Google Shape;199;p15"/>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200" name="Google Shape;200;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01" name="Google Shape;201;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02" name="Google Shape;202;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203" name="Shape 203"/>
        <p:cNvGrpSpPr/>
        <p:nvPr/>
      </p:nvGrpSpPr>
      <p:grpSpPr>
        <a:xfrm>
          <a:off x="0" y="0"/>
          <a:ext cx="0" cy="0"/>
          <a:chOff x="0" y="0"/>
          <a:chExt cx="0" cy="0"/>
        </a:xfrm>
      </p:grpSpPr>
      <p:sp>
        <p:nvSpPr>
          <p:cNvPr id="204" name="Google Shape;204;p16"/>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5" name="Google Shape;205;p16"/>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06" name="Google Shape;206;p16"/>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07" name="Google Shape;207;p16"/>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08" name="Google Shape;208;p16"/>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09" name="Google Shape;209;p16"/>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10" name="Google Shape;210;p16"/>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11" name="Google Shape;211;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12" name="Google Shape;212;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13" name="Google Shape;213;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14" name="Shape 214"/>
        <p:cNvGrpSpPr/>
        <p:nvPr/>
      </p:nvGrpSpPr>
      <p:grpSpPr>
        <a:xfrm>
          <a:off x="0" y="0"/>
          <a:ext cx="0" cy="0"/>
          <a:chOff x="0" y="0"/>
          <a:chExt cx="0" cy="0"/>
        </a:xfrm>
      </p:grpSpPr>
      <p:sp>
        <p:nvSpPr>
          <p:cNvPr id="215" name="Google Shape;215;p17"/>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17"/>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17" name="Google Shape;217;p17"/>
          <p:cNvSpPr/>
          <p:nvPr>
            <p:ph idx="2" type="pic"/>
          </p:nvPr>
        </p:nvSpPr>
        <p:spPr>
          <a:xfrm>
            <a:off x="1141413" y="2666998"/>
            <a:ext cx="31952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18" name="Google Shape;218;p17"/>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19" name="Google Shape;219;p17"/>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20" name="Google Shape;220;p17"/>
          <p:cNvSpPr/>
          <p:nvPr>
            <p:ph idx="5" type="pic"/>
          </p:nvPr>
        </p:nvSpPr>
        <p:spPr>
          <a:xfrm>
            <a:off x="4489053" y="2666998"/>
            <a:ext cx="31989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21" name="Google Shape;221;p17"/>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22" name="Google Shape;222;p17"/>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223" name="Google Shape;223;p17"/>
          <p:cNvSpPr/>
          <p:nvPr>
            <p:ph idx="8" type="pic"/>
          </p:nvPr>
        </p:nvSpPr>
        <p:spPr>
          <a:xfrm>
            <a:off x="7852442" y="2666998"/>
            <a:ext cx="3194969"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Questrial"/>
                <a:ea typeface="Questrial"/>
                <a:cs typeface="Questrial"/>
                <a:sym typeface="Questrial"/>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24" name="Google Shape;224;p17"/>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125"/>
              <a:buFont typeface="Arial"/>
              <a:buNone/>
              <a:defRPr b="0" i="0" sz="900" u="none" cap="none" strike="noStrike">
                <a:solidFill>
                  <a:schemeClr val="lt1"/>
                </a:solidFill>
                <a:latin typeface="Questrial"/>
                <a:ea typeface="Questrial"/>
                <a:cs typeface="Questrial"/>
                <a:sym typeface="Questrial"/>
              </a:defRPr>
            </a:lvl9pPr>
          </a:lstStyle>
          <a:p/>
        </p:txBody>
      </p:sp>
      <p:sp>
        <p:nvSpPr>
          <p:cNvPr id="225" name="Google Shape;225;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26" name="Google Shape;226;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27" name="Google Shape;227;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8" name="Shape 228"/>
        <p:cNvGrpSpPr/>
        <p:nvPr/>
      </p:nvGrpSpPr>
      <p:grpSpPr>
        <a:xfrm>
          <a:off x="0" y="0"/>
          <a:ext cx="0" cy="0"/>
          <a:chOff x="0" y="0"/>
          <a:chExt cx="0" cy="0"/>
        </a:xfrm>
      </p:grpSpPr>
      <p:sp>
        <p:nvSpPr>
          <p:cNvPr id="229" name="Google Shape;229;p1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0" name="Google Shape;230;p18"/>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31" name="Google Shape;231;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32" name="Google Shape;232;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33" name="Google Shape;233;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4" name="Shape 234"/>
        <p:cNvGrpSpPr/>
        <p:nvPr/>
      </p:nvGrpSpPr>
      <p:grpSpPr>
        <a:xfrm>
          <a:off x="0" y="0"/>
          <a:ext cx="0" cy="0"/>
          <a:chOff x="0" y="0"/>
          <a:chExt cx="0" cy="0"/>
        </a:xfrm>
      </p:grpSpPr>
      <p:sp>
        <p:nvSpPr>
          <p:cNvPr id="235" name="Google Shape;235;p19"/>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9"/>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237" name="Google Shape;237;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38" name="Google Shape;238;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39" name="Google Shape;239;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7" name="Shape 247"/>
        <p:cNvGrpSpPr/>
        <p:nvPr/>
      </p:nvGrpSpPr>
      <p:grpSpPr>
        <a:xfrm>
          <a:off x="0" y="0"/>
          <a:ext cx="0" cy="0"/>
          <a:chOff x="0" y="0"/>
          <a:chExt cx="0" cy="0"/>
        </a:xfrm>
      </p:grpSpPr>
      <p:sp>
        <p:nvSpPr>
          <p:cNvPr id="248" name="Google Shape;248;p21"/>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9" name="Google Shape;249;p21"/>
          <p:cNvSpPr txBox="1"/>
          <p:nvPr>
            <p:ph idx="1" type="body"/>
          </p:nvPr>
        </p:nvSpPr>
        <p:spPr>
          <a:xfrm>
            <a:off x="1652923" y="1801779"/>
            <a:ext cx="9902599" cy="4525963"/>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pic>
        <p:nvPicPr>
          <p:cNvPr descr="Cira K+186 No Tag ENG.png" id="250" name="Google Shape;250;p21"/>
          <p:cNvPicPr preferRelativeResize="0"/>
          <p:nvPr/>
        </p:nvPicPr>
        <p:blipFill rotWithShape="1">
          <a:blip r:embed="rId2">
            <a:alphaModFix/>
          </a:blip>
          <a:srcRect b="0" l="0" r="0" t="0"/>
          <a:stretch/>
        </p:blipFill>
        <p:spPr>
          <a:xfrm>
            <a:off x="10406243" y="6381328"/>
            <a:ext cx="1546408" cy="326196"/>
          </a:xfrm>
          <a:prstGeom prst="rect">
            <a:avLst/>
          </a:prstGeom>
          <a:noFill/>
          <a:ln>
            <a:noFill/>
          </a:ln>
        </p:spPr>
      </p:pic>
      <p:sp>
        <p:nvSpPr>
          <p:cNvPr id="251" name="Google Shape;251;p21"/>
          <p:cNvSpPr txBox="1"/>
          <p:nvPr>
            <p:ph idx="11" type="ftr"/>
          </p:nvPr>
        </p:nvSpPr>
        <p:spPr>
          <a:xfrm>
            <a:off x="4511824" y="6498571"/>
            <a:ext cx="6144683"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52" name="Google Shape;252;p21"/>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Verdana"/>
                <a:ea typeface="Verdana"/>
                <a:cs typeface="Verdana"/>
                <a:sym typeface="Verdana"/>
              </a:defRPr>
            </a:lvl1pPr>
            <a:lvl2pPr indent="0" lvl="1" marL="0" marR="0" rtl="0" algn="l">
              <a:spcBef>
                <a:spcPts val="0"/>
              </a:spcBef>
              <a:buNone/>
              <a:defRPr sz="1200">
                <a:solidFill>
                  <a:srgbClr val="FFFFFF"/>
                </a:solidFill>
                <a:latin typeface="Verdana"/>
                <a:ea typeface="Verdana"/>
                <a:cs typeface="Verdana"/>
                <a:sym typeface="Verdana"/>
              </a:defRPr>
            </a:lvl2pPr>
            <a:lvl3pPr indent="0" lvl="2" marL="0" marR="0" rtl="0" algn="l">
              <a:spcBef>
                <a:spcPts val="0"/>
              </a:spcBef>
              <a:buNone/>
              <a:defRPr sz="1200">
                <a:solidFill>
                  <a:srgbClr val="FFFFFF"/>
                </a:solidFill>
                <a:latin typeface="Verdana"/>
                <a:ea typeface="Verdana"/>
                <a:cs typeface="Verdana"/>
                <a:sym typeface="Verdana"/>
              </a:defRPr>
            </a:lvl3pPr>
            <a:lvl4pPr indent="0" lvl="3" marL="0" marR="0" rtl="0" algn="l">
              <a:spcBef>
                <a:spcPts val="0"/>
              </a:spcBef>
              <a:buNone/>
              <a:defRPr sz="1200">
                <a:solidFill>
                  <a:srgbClr val="FFFFFF"/>
                </a:solidFill>
                <a:latin typeface="Verdana"/>
                <a:ea typeface="Verdana"/>
                <a:cs typeface="Verdana"/>
                <a:sym typeface="Verdana"/>
              </a:defRPr>
            </a:lvl4pPr>
            <a:lvl5pPr indent="0" lvl="4" marL="0" marR="0" rtl="0" algn="l">
              <a:spcBef>
                <a:spcPts val="0"/>
              </a:spcBef>
              <a:buNone/>
              <a:defRPr sz="1200">
                <a:solidFill>
                  <a:srgbClr val="FFFFFF"/>
                </a:solidFill>
                <a:latin typeface="Verdana"/>
                <a:ea typeface="Verdana"/>
                <a:cs typeface="Verdana"/>
                <a:sym typeface="Verdana"/>
              </a:defRPr>
            </a:lvl5pPr>
            <a:lvl6pPr indent="0" lvl="5" marL="0" marR="0" rtl="0" algn="l">
              <a:spcBef>
                <a:spcPts val="0"/>
              </a:spcBef>
              <a:buNone/>
              <a:defRPr sz="1200">
                <a:solidFill>
                  <a:srgbClr val="FFFFFF"/>
                </a:solidFill>
                <a:latin typeface="Verdana"/>
                <a:ea typeface="Verdana"/>
                <a:cs typeface="Verdana"/>
                <a:sym typeface="Verdana"/>
              </a:defRPr>
            </a:lvl6pPr>
            <a:lvl7pPr indent="0" lvl="6" marL="0" marR="0" rtl="0" algn="l">
              <a:spcBef>
                <a:spcPts val="0"/>
              </a:spcBef>
              <a:buNone/>
              <a:defRPr sz="1200">
                <a:solidFill>
                  <a:srgbClr val="FFFFFF"/>
                </a:solidFill>
                <a:latin typeface="Verdana"/>
                <a:ea typeface="Verdana"/>
                <a:cs typeface="Verdana"/>
                <a:sym typeface="Verdana"/>
              </a:defRPr>
            </a:lvl7pPr>
            <a:lvl8pPr indent="0" lvl="7" marL="0" marR="0" rtl="0" algn="l">
              <a:spcBef>
                <a:spcPts val="0"/>
              </a:spcBef>
              <a:buNone/>
              <a:defRPr sz="1200">
                <a:solidFill>
                  <a:srgbClr val="FFFFFF"/>
                </a:solidFill>
                <a:latin typeface="Verdana"/>
                <a:ea typeface="Verdana"/>
                <a:cs typeface="Verdana"/>
                <a:sym typeface="Verdana"/>
              </a:defRPr>
            </a:lvl8pPr>
            <a:lvl9pPr indent="0" lvl="8" marL="0" marR="0" rtl="0" algn="l">
              <a:spcBef>
                <a:spcPts val="0"/>
              </a:spcBef>
              <a:buNone/>
              <a:defRPr sz="1200">
                <a:solidFill>
                  <a:srgbClr val="FFFFFF"/>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Inverse" type="obj">
  <p:cSld name="OBJECT">
    <p:bg>
      <p:bgPr>
        <a:solidFill>
          <a:schemeClr val="lt1"/>
        </a:solidFill>
      </p:bgPr>
    </p:bg>
    <p:spTree>
      <p:nvGrpSpPr>
        <p:cNvPr id="118" name="Shape 118"/>
        <p:cNvGrpSpPr/>
        <p:nvPr/>
      </p:nvGrpSpPr>
      <p:grpSpPr>
        <a:xfrm>
          <a:off x="0" y="0"/>
          <a:ext cx="0" cy="0"/>
          <a:chOff x="0" y="0"/>
          <a:chExt cx="0" cy="0"/>
        </a:xfrm>
      </p:grpSpPr>
      <p:sp>
        <p:nvSpPr>
          <p:cNvPr id="119" name="Google Shape;119;p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600"/>
              <a:buFont typeface="Questrial"/>
              <a:buNone/>
              <a:defRPr b="0" i="0" sz="36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0" name="Google Shape;120;p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21" name="Google Shape;121;p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22" name="Google Shape;122;p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23" name="Google Shape;123;p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0" marR="0" rtl="0" algn="r">
              <a:spcBef>
                <a:spcPts val="0"/>
              </a:spcBef>
              <a:buNone/>
              <a:defRPr b="0" i="0" sz="1050" u="none" cap="none" strike="noStrike">
                <a:solidFill>
                  <a:schemeClr val="lt1"/>
                </a:solidFill>
                <a:latin typeface="Questrial"/>
                <a:ea typeface="Questrial"/>
                <a:cs typeface="Questrial"/>
                <a:sym typeface="Questrial"/>
              </a:defRPr>
            </a:lvl2pPr>
            <a:lvl3pPr indent="0" lvl="2" marL="0" marR="0" rtl="0" algn="r">
              <a:spcBef>
                <a:spcPts val="0"/>
              </a:spcBef>
              <a:buNone/>
              <a:defRPr b="0" i="0" sz="1050" u="none" cap="none" strike="noStrike">
                <a:solidFill>
                  <a:schemeClr val="lt1"/>
                </a:solidFill>
                <a:latin typeface="Questrial"/>
                <a:ea typeface="Questrial"/>
                <a:cs typeface="Questrial"/>
                <a:sym typeface="Questrial"/>
              </a:defRPr>
            </a:lvl3pPr>
            <a:lvl4pPr indent="0" lvl="3" marL="0" marR="0" rtl="0" algn="r">
              <a:spcBef>
                <a:spcPts val="0"/>
              </a:spcBef>
              <a:buNone/>
              <a:defRPr b="0" i="0" sz="1050" u="none" cap="none" strike="noStrike">
                <a:solidFill>
                  <a:schemeClr val="lt1"/>
                </a:solidFill>
                <a:latin typeface="Questrial"/>
                <a:ea typeface="Questrial"/>
                <a:cs typeface="Questrial"/>
                <a:sym typeface="Questrial"/>
              </a:defRPr>
            </a:lvl4pPr>
            <a:lvl5pPr indent="0" lvl="4" marL="0" marR="0" rtl="0" algn="r">
              <a:spcBef>
                <a:spcPts val="0"/>
              </a:spcBef>
              <a:buNone/>
              <a:defRPr b="0" i="0" sz="1050" u="none" cap="none" strike="noStrike">
                <a:solidFill>
                  <a:schemeClr val="lt1"/>
                </a:solidFill>
                <a:latin typeface="Questrial"/>
                <a:ea typeface="Questrial"/>
                <a:cs typeface="Questrial"/>
                <a:sym typeface="Questrial"/>
              </a:defRPr>
            </a:lvl5pPr>
            <a:lvl6pPr indent="0" lvl="5" marL="0" marR="0" rtl="0" algn="r">
              <a:spcBef>
                <a:spcPts val="0"/>
              </a:spcBef>
              <a:buNone/>
              <a:defRPr b="0" i="0" sz="1050" u="none" cap="none" strike="noStrike">
                <a:solidFill>
                  <a:schemeClr val="lt1"/>
                </a:solidFill>
                <a:latin typeface="Questrial"/>
                <a:ea typeface="Questrial"/>
                <a:cs typeface="Questrial"/>
                <a:sym typeface="Questrial"/>
              </a:defRPr>
            </a:lvl6pPr>
            <a:lvl7pPr indent="0" lvl="6" marL="0" marR="0" rtl="0" algn="r">
              <a:spcBef>
                <a:spcPts val="0"/>
              </a:spcBef>
              <a:buNone/>
              <a:defRPr b="0" i="0" sz="1050" u="none" cap="none" strike="noStrike">
                <a:solidFill>
                  <a:schemeClr val="lt1"/>
                </a:solidFill>
                <a:latin typeface="Questrial"/>
                <a:ea typeface="Questrial"/>
                <a:cs typeface="Questrial"/>
                <a:sym typeface="Questrial"/>
              </a:defRPr>
            </a:lvl7pPr>
            <a:lvl8pPr indent="0" lvl="7" marL="0" marR="0" rtl="0" algn="r">
              <a:spcBef>
                <a:spcPts val="0"/>
              </a:spcBef>
              <a:buNone/>
              <a:defRPr b="0" i="0" sz="1050" u="none" cap="none" strike="noStrike">
                <a:solidFill>
                  <a:schemeClr val="lt1"/>
                </a:solidFill>
                <a:latin typeface="Questrial"/>
                <a:ea typeface="Questrial"/>
                <a:cs typeface="Questrial"/>
                <a:sym typeface="Questrial"/>
              </a:defRPr>
            </a:lvl8pPr>
            <a:lvl9pPr indent="0" lvl="8" marL="0" marR="0" rtl="0" algn="r">
              <a:spcBef>
                <a:spcPts val="0"/>
              </a:spcBef>
              <a:buNone/>
              <a:defRPr b="0" i="0" sz="105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3" name="Shape 253"/>
        <p:cNvGrpSpPr/>
        <p:nvPr/>
      </p:nvGrpSpPr>
      <p:grpSpPr>
        <a:xfrm>
          <a:off x="0" y="0"/>
          <a:ext cx="0" cy="0"/>
          <a:chOff x="0" y="0"/>
          <a:chExt cx="0" cy="0"/>
        </a:xfrm>
      </p:grpSpPr>
      <p:pic>
        <p:nvPicPr>
          <p:cNvPr descr="cover.jpg" id="254" name="Google Shape;254;p22"/>
          <p:cNvPicPr preferRelativeResize="0"/>
          <p:nvPr/>
        </p:nvPicPr>
        <p:blipFill rotWithShape="1">
          <a:blip r:embed="rId2">
            <a:alphaModFix/>
          </a:blip>
          <a:srcRect b="0" l="0" r="0" t="0"/>
          <a:stretch/>
        </p:blipFill>
        <p:spPr>
          <a:xfrm>
            <a:off x="-1" y="-26020"/>
            <a:ext cx="12240449" cy="4895180"/>
          </a:xfrm>
          <a:prstGeom prst="rect">
            <a:avLst/>
          </a:prstGeom>
          <a:noFill/>
          <a:ln>
            <a:noFill/>
          </a:ln>
        </p:spPr>
      </p:pic>
      <p:sp>
        <p:nvSpPr>
          <p:cNvPr id="255" name="Google Shape;255;p22"/>
          <p:cNvSpPr txBox="1"/>
          <p:nvPr>
            <p:ph type="ctrTitle"/>
          </p:nvPr>
        </p:nvSpPr>
        <p:spPr>
          <a:xfrm>
            <a:off x="1640417" y="1"/>
            <a:ext cx="5610524" cy="486136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FFFFFF"/>
              </a:buClr>
              <a:buSzPts val="2800"/>
              <a:buFont typeface="Verdana"/>
              <a:buNone/>
              <a:defRPr b="0" i="0" sz="2800" u="none" cap="none" strike="noStrike">
                <a:solidFill>
                  <a:srgbClr val="FFFFFF"/>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6" name="Google Shape;256;p22"/>
          <p:cNvSpPr txBox="1"/>
          <p:nvPr>
            <p:ph idx="1" type="subTitle"/>
          </p:nvPr>
        </p:nvSpPr>
        <p:spPr>
          <a:xfrm>
            <a:off x="7250940" y="5522873"/>
            <a:ext cx="4587353" cy="1354667"/>
          </a:xfrm>
          <a:prstGeom prst="rect">
            <a:avLst/>
          </a:prstGeom>
          <a:noFill/>
          <a:ln>
            <a:noFill/>
          </a:ln>
        </p:spPr>
        <p:txBody>
          <a:bodyPr anchorCtr="0" anchor="t" bIns="45700" lIns="91425" spcFirstLastPara="1" rIns="91425" wrap="square" tIns="45700"/>
          <a:lstStyle>
            <a:lvl1pPr lvl="0" marR="0" rtl="0" algn="l">
              <a:lnSpc>
                <a:spcPct val="100000"/>
              </a:lnSpc>
              <a:spcBef>
                <a:spcPts val="90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lvl="1" marR="0" rtl="0" algn="ctr">
              <a:lnSpc>
                <a:spcPct val="100000"/>
              </a:lnSpc>
              <a:spcBef>
                <a:spcPts val="9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2pPr>
            <a:lvl3pPr lvl="2" marR="0" rtl="0" algn="ctr">
              <a:lnSpc>
                <a:spcPct val="100000"/>
              </a:lnSpc>
              <a:spcBef>
                <a:spcPts val="9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3pPr>
            <a:lvl4pPr lvl="3" marR="0" rtl="0" algn="ctr">
              <a:lnSpc>
                <a:spcPct val="100000"/>
              </a:lnSpc>
              <a:spcBef>
                <a:spcPts val="9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4pPr>
            <a:lvl5pPr lvl="4" marR="0" rtl="0" algn="ctr">
              <a:lnSpc>
                <a:spcPct val="100000"/>
              </a:lnSpc>
              <a:spcBef>
                <a:spcPts val="9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Verdana"/>
                <a:ea typeface="Verdana"/>
                <a:cs typeface="Verdana"/>
                <a:sym typeface="Verdana"/>
              </a:defRPr>
            </a:lvl9pPr>
          </a:lstStyle>
          <a:p/>
        </p:txBody>
      </p:sp>
      <p:pic>
        <p:nvPicPr>
          <p:cNvPr id="257" name="Google Shape;257;p22"/>
          <p:cNvPicPr preferRelativeResize="0"/>
          <p:nvPr/>
        </p:nvPicPr>
        <p:blipFill rotWithShape="1">
          <a:blip r:embed="rId3">
            <a:alphaModFix/>
          </a:blip>
          <a:srcRect b="9482" l="0" r="28419" t="0"/>
          <a:stretch/>
        </p:blipFill>
        <p:spPr>
          <a:xfrm rot="5400000">
            <a:off x="690927" y="1768343"/>
            <a:ext cx="2403623" cy="3798011"/>
          </a:xfrm>
          <a:prstGeom prst="rect">
            <a:avLst/>
          </a:prstGeom>
          <a:noFill/>
          <a:ln>
            <a:noFill/>
          </a:ln>
        </p:spPr>
      </p:pic>
      <p:pic>
        <p:nvPicPr>
          <p:cNvPr id="258" name="Google Shape;258;p22"/>
          <p:cNvPicPr preferRelativeResize="0"/>
          <p:nvPr/>
        </p:nvPicPr>
        <p:blipFill rotWithShape="1">
          <a:blip r:embed="rId4">
            <a:alphaModFix/>
          </a:blip>
          <a:srcRect b="0" l="0" r="0" t="0"/>
          <a:stretch/>
        </p:blipFill>
        <p:spPr>
          <a:xfrm>
            <a:off x="1779485" y="5303645"/>
            <a:ext cx="2114305" cy="74073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59" name="Shape 259"/>
        <p:cNvGrpSpPr/>
        <p:nvPr/>
      </p:nvGrpSpPr>
      <p:grpSpPr>
        <a:xfrm>
          <a:off x="0" y="0"/>
          <a:ext cx="0" cy="0"/>
          <a:chOff x="0" y="0"/>
          <a:chExt cx="0" cy="0"/>
        </a:xfrm>
      </p:grpSpPr>
      <p:sp>
        <p:nvSpPr>
          <p:cNvPr id="260" name="Google Shape;260;p23"/>
          <p:cNvSpPr txBox="1"/>
          <p:nvPr>
            <p:ph type="title"/>
          </p:nvPr>
        </p:nvSpPr>
        <p:spPr>
          <a:xfrm>
            <a:off x="1652923" y="457200"/>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1" name="Google Shape;261;p23"/>
          <p:cNvSpPr txBox="1"/>
          <p:nvPr>
            <p:ph idx="1" type="body"/>
          </p:nvPr>
        </p:nvSpPr>
        <p:spPr>
          <a:xfrm>
            <a:off x="1652993" y="1801801"/>
            <a:ext cx="4878075" cy="4525963"/>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262" name="Google Shape;262;p23"/>
          <p:cNvSpPr txBox="1"/>
          <p:nvPr>
            <p:ph idx="2" type="body"/>
          </p:nvPr>
        </p:nvSpPr>
        <p:spPr>
          <a:xfrm>
            <a:off x="6692329" y="1801801"/>
            <a:ext cx="4890071" cy="4525963"/>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263" name="Google Shape;263;p23"/>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Verdana"/>
                <a:ea typeface="Verdana"/>
                <a:cs typeface="Verdana"/>
                <a:sym typeface="Verdana"/>
              </a:defRPr>
            </a:lvl1pPr>
            <a:lvl2pPr indent="0" lvl="1" marL="0" marR="0" rtl="0" algn="l">
              <a:spcBef>
                <a:spcPts val="0"/>
              </a:spcBef>
              <a:buNone/>
              <a:defRPr sz="1200">
                <a:solidFill>
                  <a:srgbClr val="FFFFFF"/>
                </a:solidFill>
                <a:latin typeface="Verdana"/>
                <a:ea typeface="Verdana"/>
                <a:cs typeface="Verdana"/>
                <a:sym typeface="Verdana"/>
              </a:defRPr>
            </a:lvl2pPr>
            <a:lvl3pPr indent="0" lvl="2" marL="0" marR="0" rtl="0" algn="l">
              <a:spcBef>
                <a:spcPts val="0"/>
              </a:spcBef>
              <a:buNone/>
              <a:defRPr sz="1200">
                <a:solidFill>
                  <a:srgbClr val="FFFFFF"/>
                </a:solidFill>
                <a:latin typeface="Verdana"/>
                <a:ea typeface="Verdana"/>
                <a:cs typeface="Verdana"/>
                <a:sym typeface="Verdana"/>
              </a:defRPr>
            </a:lvl3pPr>
            <a:lvl4pPr indent="0" lvl="3" marL="0" marR="0" rtl="0" algn="l">
              <a:spcBef>
                <a:spcPts val="0"/>
              </a:spcBef>
              <a:buNone/>
              <a:defRPr sz="1200">
                <a:solidFill>
                  <a:srgbClr val="FFFFFF"/>
                </a:solidFill>
                <a:latin typeface="Verdana"/>
                <a:ea typeface="Verdana"/>
                <a:cs typeface="Verdana"/>
                <a:sym typeface="Verdana"/>
              </a:defRPr>
            </a:lvl4pPr>
            <a:lvl5pPr indent="0" lvl="4" marL="0" marR="0" rtl="0" algn="l">
              <a:spcBef>
                <a:spcPts val="0"/>
              </a:spcBef>
              <a:buNone/>
              <a:defRPr sz="1200">
                <a:solidFill>
                  <a:srgbClr val="FFFFFF"/>
                </a:solidFill>
                <a:latin typeface="Verdana"/>
                <a:ea typeface="Verdana"/>
                <a:cs typeface="Verdana"/>
                <a:sym typeface="Verdana"/>
              </a:defRPr>
            </a:lvl5pPr>
            <a:lvl6pPr indent="0" lvl="5" marL="0" marR="0" rtl="0" algn="l">
              <a:spcBef>
                <a:spcPts val="0"/>
              </a:spcBef>
              <a:buNone/>
              <a:defRPr sz="1200">
                <a:solidFill>
                  <a:srgbClr val="FFFFFF"/>
                </a:solidFill>
                <a:latin typeface="Verdana"/>
                <a:ea typeface="Verdana"/>
                <a:cs typeface="Verdana"/>
                <a:sym typeface="Verdana"/>
              </a:defRPr>
            </a:lvl6pPr>
            <a:lvl7pPr indent="0" lvl="6" marL="0" marR="0" rtl="0" algn="l">
              <a:spcBef>
                <a:spcPts val="0"/>
              </a:spcBef>
              <a:buNone/>
              <a:defRPr sz="1200">
                <a:solidFill>
                  <a:srgbClr val="FFFFFF"/>
                </a:solidFill>
                <a:latin typeface="Verdana"/>
                <a:ea typeface="Verdana"/>
                <a:cs typeface="Verdana"/>
                <a:sym typeface="Verdana"/>
              </a:defRPr>
            </a:lvl7pPr>
            <a:lvl8pPr indent="0" lvl="7" marL="0" marR="0" rtl="0" algn="l">
              <a:spcBef>
                <a:spcPts val="0"/>
              </a:spcBef>
              <a:buNone/>
              <a:defRPr sz="1200">
                <a:solidFill>
                  <a:srgbClr val="FFFFFF"/>
                </a:solidFill>
                <a:latin typeface="Verdana"/>
                <a:ea typeface="Verdana"/>
                <a:cs typeface="Verdana"/>
                <a:sym typeface="Verdana"/>
              </a:defRPr>
            </a:lvl8pPr>
            <a:lvl9pPr indent="0" lvl="8" marL="0" marR="0" rtl="0" algn="l">
              <a:spcBef>
                <a:spcPts val="0"/>
              </a:spcBef>
              <a:buNone/>
              <a:defRPr sz="1200">
                <a:solidFill>
                  <a:srgbClr val="FFFFFF"/>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
        <p:nvSpPr>
          <p:cNvPr id="264" name="Google Shape;264;p23"/>
          <p:cNvSpPr txBox="1"/>
          <p:nvPr>
            <p:ph idx="11" type="ftr"/>
          </p:nvPr>
        </p:nvSpPr>
        <p:spPr>
          <a:xfrm>
            <a:off x="4511824" y="6498571"/>
            <a:ext cx="6144683"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65" name="Shape 265"/>
        <p:cNvGrpSpPr/>
        <p:nvPr/>
      </p:nvGrpSpPr>
      <p:grpSpPr>
        <a:xfrm>
          <a:off x="0" y="0"/>
          <a:ext cx="0" cy="0"/>
          <a:chOff x="0" y="0"/>
          <a:chExt cx="0" cy="0"/>
        </a:xfrm>
      </p:grpSpPr>
      <p:sp>
        <p:nvSpPr>
          <p:cNvPr id="266" name="Google Shape;266;p24"/>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7" name="Google Shape;267;p2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900"/>
              </a:spcBef>
              <a:spcAft>
                <a:spcPts val="0"/>
              </a:spcAft>
              <a:buClr>
                <a:schemeClr val="dk1"/>
              </a:buClr>
              <a:buSzPts val="2400"/>
              <a:buFont typeface="Arial"/>
              <a:buNone/>
              <a:defRPr b="1" i="0" sz="2400" u="none" cap="none" strike="noStrike">
                <a:solidFill>
                  <a:schemeClr val="dk1"/>
                </a:solidFill>
                <a:latin typeface="Verdana"/>
                <a:ea typeface="Verdana"/>
                <a:cs typeface="Verdana"/>
                <a:sym typeface="Verdana"/>
              </a:defRPr>
            </a:lvl1pPr>
            <a:lvl2pPr indent="-228600" lvl="1" marL="914400" marR="0" rtl="0" algn="l">
              <a:lnSpc>
                <a:spcPct val="100000"/>
              </a:lnSpc>
              <a:spcBef>
                <a:spcPts val="900"/>
              </a:spcBef>
              <a:spcAft>
                <a:spcPts val="0"/>
              </a:spcAft>
              <a:buClr>
                <a:schemeClr val="dk1"/>
              </a:buClr>
              <a:buSzPts val="2000"/>
              <a:buFont typeface="Arial"/>
              <a:buNone/>
              <a:defRPr b="1" i="0" sz="2000" u="none" cap="none" strike="noStrike">
                <a:solidFill>
                  <a:schemeClr val="dk1"/>
                </a:solidFill>
                <a:latin typeface="Verdana"/>
                <a:ea typeface="Verdana"/>
                <a:cs typeface="Verdana"/>
                <a:sym typeface="Verdana"/>
              </a:defRPr>
            </a:lvl2pPr>
            <a:lvl3pPr indent="-228600" lvl="2" marL="1371600" marR="0" rtl="0" algn="l">
              <a:lnSpc>
                <a:spcPct val="100000"/>
              </a:lnSpc>
              <a:spcBef>
                <a:spcPts val="900"/>
              </a:spcBef>
              <a:spcAft>
                <a:spcPts val="0"/>
              </a:spcAft>
              <a:buClr>
                <a:schemeClr val="dk1"/>
              </a:buClr>
              <a:buSzPts val="1800"/>
              <a:buFont typeface="Arial"/>
              <a:buNone/>
              <a:defRPr b="1" i="0" sz="1800" u="none" cap="none" strike="noStrike">
                <a:solidFill>
                  <a:schemeClr val="dk1"/>
                </a:solidFill>
                <a:latin typeface="Verdana"/>
                <a:ea typeface="Verdana"/>
                <a:cs typeface="Verdana"/>
                <a:sym typeface="Verdana"/>
              </a:defRPr>
            </a:lvl3pPr>
            <a:lvl4pPr indent="-228600" lvl="3" marL="1828800" marR="0" rtl="0" algn="l">
              <a:lnSpc>
                <a:spcPct val="100000"/>
              </a:lnSpc>
              <a:spcBef>
                <a:spcPts val="90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4pPr>
            <a:lvl5pPr indent="-228600" lvl="4" marL="2286000" marR="0" rtl="0" algn="l">
              <a:lnSpc>
                <a:spcPct val="100000"/>
              </a:lnSpc>
              <a:spcBef>
                <a:spcPts val="90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9pPr>
          </a:lstStyle>
          <a:p/>
        </p:txBody>
      </p:sp>
      <p:sp>
        <p:nvSpPr>
          <p:cNvPr id="268" name="Google Shape;268;p2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9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3pPr>
            <a:lvl4pPr indent="-330200" lvl="3" marL="1828800" marR="0" rtl="0" algn="l">
              <a:lnSpc>
                <a:spcPct val="100000"/>
              </a:lnSpc>
              <a:spcBef>
                <a:spcPts val="9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lnSpc>
                <a:spcPct val="100000"/>
              </a:lnSpc>
              <a:spcBef>
                <a:spcPts val="9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9pPr>
          </a:lstStyle>
          <a:p/>
        </p:txBody>
      </p:sp>
      <p:sp>
        <p:nvSpPr>
          <p:cNvPr id="269" name="Google Shape;269;p2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900"/>
              </a:spcBef>
              <a:spcAft>
                <a:spcPts val="0"/>
              </a:spcAft>
              <a:buClr>
                <a:schemeClr val="dk1"/>
              </a:buClr>
              <a:buSzPts val="2400"/>
              <a:buFont typeface="Arial"/>
              <a:buNone/>
              <a:defRPr b="1" i="0" sz="2400" u="none" cap="none" strike="noStrike">
                <a:solidFill>
                  <a:schemeClr val="dk1"/>
                </a:solidFill>
                <a:latin typeface="Verdana"/>
                <a:ea typeface="Verdana"/>
                <a:cs typeface="Verdana"/>
                <a:sym typeface="Verdana"/>
              </a:defRPr>
            </a:lvl1pPr>
            <a:lvl2pPr indent="-228600" lvl="1" marL="914400" marR="0" rtl="0" algn="l">
              <a:lnSpc>
                <a:spcPct val="100000"/>
              </a:lnSpc>
              <a:spcBef>
                <a:spcPts val="900"/>
              </a:spcBef>
              <a:spcAft>
                <a:spcPts val="0"/>
              </a:spcAft>
              <a:buClr>
                <a:schemeClr val="dk1"/>
              </a:buClr>
              <a:buSzPts val="2000"/>
              <a:buFont typeface="Arial"/>
              <a:buNone/>
              <a:defRPr b="1" i="0" sz="2000" u="none" cap="none" strike="noStrike">
                <a:solidFill>
                  <a:schemeClr val="dk1"/>
                </a:solidFill>
                <a:latin typeface="Verdana"/>
                <a:ea typeface="Verdana"/>
                <a:cs typeface="Verdana"/>
                <a:sym typeface="Verdana"/>
              </a:defRPr>
            </a:lvl2pPr>
            <a:lvl3pPr indent="-228600" lvl="2" marL="1371600" marR="0" rtl="0" algn="l">
              <a:lnSpc>
                <a:spcPct val="100000"/>
              </a:lnSpc>
              <a:spcBef>
                <a:spcPts val="900"/>
              </a:spcBef>
              <a:spcAft>
                <a:spcPts val="0"/>
              </a:spcAft>
              <a:buClr>
                <a:schemeClr val="dk1"/>
              </a:buClr>
              <a:buSzPts val="1800"/>
              <a:buFont typeface="Arial"/>
              <a:buNone/>
              <a:defRPr b="1" i="0" sz="1800" u="none" cap="none" strike="noStrike">
                <a:solidFill>
                  <a:schemeClr val="dk1"/>
                </a:solidFill>
                <a:latin typeface="Verdana"/>
                <a:ea typeface="Verdana"/>
                <a:cs typeface="Verdana"/>
                <a:sym typeface="Verdana"/>
              </a:defRPr>
            </a:lvl3pPr>
            <a:lvl4pPr indent="-228600" lvl="3" marL="1828800" marR="0" rtl="0" algn="l">
              <a:lnSpc>
                <a:spcPct val="100000"/>
              </a:lnSpc>
              <a:spcBef>
                <a:spcPts val="90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4pPr>
            <a:lvl5pPr indent="-228600" lvl="4" marL="2286000" marR="0" rtl="0" algn="l">
              <a:lnSpc>
                <a:spcPct val="100000"/>
              </a:lnSpc>
              <a:spcBef>
                <a:spcPts val="90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Verdana"/>
                <a:ea typeface="Verdana"/>
                <a:cs typeface="Verdana"/>
                <a:sym typeface="Verdana"/>
              </a:defRPr>
            </a:lvl9pPr>
          </a:lstStyle>
          <a:p/>
        </p:txBody>
      </p:sp>
      <p:sp>
        <p:nvSpPr>
          <p:cNvPr id="270" name="Google Shape;270;p2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9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3pPr>
            <a:lvl4pPr indent="-330200" lvl="3" marL="1828800" marR="0" rtl="0" algn="l">
              <a:lnSpc>
                <a:spcPct val="100000"/>
              </a:lnSpc>
              <a:spcBef>
                <a:spcPts val="9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lnSpc>
                <a:spcPct val="100000"/>
              </a:lnSpc>
              <a:spcBef>
                <a:spcPts val="9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9pPr>
          </a:lstStyle>
          <a:p/>
        </p:txBody>
      </p:sp>
      <p:sp>
        <p:nvSpPr>
          <p:cNvPr id="271" name="Google Shape;271;p24"/>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72" name="Google Shape;272;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73" name="Google Shape;273;p24"/>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4" name="Shape 274"/>
        <p:cNvGrpSpPr/>
        <p:nvPr/>
      </p:nvGrpSpPr>
      <p:grpSpPr>
        <a:xfrm>
          <a:off x="0" y="0"/>
          <a:ext cx="0" cy="0"/>
          <a:chOff x="0" y="0"/>
          <a:chExt cx="0" cy="0"/>
        </a:xfrm>
      </p:grpSpPr>
      <p:sp>
        <p:nvSpPr>
          <p:cNvPr id="275" name="Google Shape;275;p25"/>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6" name="Google Shape;276;p25"/>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77" name="Google Shape;277;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78" name="Google Shape;278;p25"/>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9" name="Shape 279"/>
        <p:cNvGrpSpPr/>
        <p:nvPr/>
      </p:nvGrpSpPr>
      <p:grpSpPr>
        <a:xfrm>
          <a:off x="0" y="0"/>
          <a:ext cx="0" cy="0"/>
          <a:chOff x="0" y="0"/>
          <a:chExt cx="0" cy="0"/>
        </a:xfrm>
      </p:grpSpPr>
      <p:sp>
        <p:nvSpPr>
          <p:cNvPr id="280" name="Google Shape;280;p26"/>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81" name="Google Shape;281;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82" name="Google Shape;282;p26"/>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2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C8102E"/>
              </a:buClr>
              <a:buSzPts val="2000"/>
              <a:buFont typeface="Verdana"/>
              <a:buNone/>
              <a:defRPr b="1" i="0" sz="20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5" name="Google Shape;285;p2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90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90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9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86" name="Google Shape;286;p2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90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228600" lvl="1" marL="9144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2pPr>
            <a:lvl3pPr indent="-228600" lvl="2" marL="1371600" marR="0" rtl="0" algn="l">
              <a:lnSpc>
                <a:spcPct val="100000"/>
              </a:lnSpc>
              <a:spcBef>
                <a:spcPts val="900"/>
              </a:spcBef>
              <a:spcAft>
                <a:spcPts val="0"/>
              </a:spcAft>
              <a:buClr>
                <a:schemeClr val="dk1"/>
              </a:buClr>
              <a:buSzPts val="1000"/>
              <a:buFont typeface="Arial"/>
              <a:buNone/>
              <a:defRPr b="0" i="0" sz="1000" u="none" cap="none" strike="noStrike">
                <a:solidFill>
                  <a:schemeClr val="dk1"/>
                </a:solidFill>
                <a:latin typeface="Verdana"/>
                <a:ea typeface="Verdana"/>
                <a:cs typeface="Verdana"/>
                <a:sym typeface="Verdana"/>
              </a:defRPr>
            </a:lvl3pPr>
            <a:lvl4pPr indent="-228600" lvl="3" marL="1828800" marR="0" rtl="0" algn="l">
              <a:lnSpc>
                <a:spcPct val="100000"/>
              </a:lnSpc>
              <a:spcBef>
                <a:spcPts val="90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4pPr>
            <a:lvl5pPr indent="-228600" lvl="4" marL="2286000" marR="0" rtl="0" algn="l">
              <a:lnSpc>
                <a:spcPct val="100000"/>
              </a:lnSpc>
              <a:spcBef>
                <a:spcPts val="90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9pPr>
          </a:lstStyle>
          <a:p/>
        </p:txBody>
      </p:sp>
      <p:sp>
        <p:nvSpPr>
          <p:cNvPr id="287" name="Google Shape;287;p27"/>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88" name="Google Shape;288;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89" name="Google Shape;289;p27"/>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2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C8102E"/>
              </a:buClr>
              <a:buSzPts val="2000"/>
              <a:buFont typeface="Verdana"/>
              <a:buNone/>
              <a:defRPr b="1" i="0" sz="20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2" name="Google Shape;292;p2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90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90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90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9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9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293" name="Google Shape;293;p2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90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228600" lvl="1" marL="9144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2pPr>
            <a:lvl3pPr indent="-228600" lvl="2" marL="1371600" marR="0" rtl="0" algn="l">
              <a:lnSpc>
                <a:spcPct val="100000"/>
              </a:lnSpc>
              <a:spcBef>
                <a:spcPts val="900"/>
              </a:spcBef>
              <a:spcAft>
                <a:spcPts val="0"/>
              </a:spcAft>
              <a:buClr>
                <a:schemeClr val="dk1"/>
              </a:buClr>
              <a:buSzPts val="1000"/>
              <a:buFont typeface="Arial"/>
              <a:buNone/>
              <a:defRPr b="0" i="0" sz="1000" u="none" cap="none" strike="noStrike">
                <a:solidFill>
                  <a:schemeClr val="dk1"/>
                </a:solidFill>
                <a:latin typeface="Verdana"/>
                <a:ea typeface="Verdana"/>
                <a:cs typeface="Verdana"/>
                <a:sym typeface="Verdana"/>
              </a:defRPr>
            </a:lvl3pPr>
            <a:lvl4pPr indent="-228600" lvl="3" marL="1828800" marR="0" rtl="0" algn="l">
              <a:lnSpc>
                <a:spcPct val="100000"/>
              </a:lnSpc>
              <a:spcBef>
                <a:spcPts val="90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4pPr>
            <a:lvl5pPr indent="-228600" lvl="4" marL="2286000" marR="0" rtl="0" algn="l">
              <a:lnSpc>
                <a:spcPct val="100000"/>
              </a:lnSpc>
              <a:spcBef>
                <a:spcPts val="90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Verdana"/>
                <a:ea typeface="Verdana"/>
                <a:cs typeface="Verdana"/>
                <a:sym typeface="Verdana"/>
              </a:defRPr>
            </a:lvl9pPr>
          </a:lstStyle>
          <a:p/>
        </p:txBody>
      </p:sp>
      <p:sp>
        <p:nvSpPr>
          <p:cNvPr id="294" name="Google Shape;294;p28"/>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95" name="Google Shape;295;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96" name="Google Shape;296;p28"/>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97" name="Shape 297"/>
        <p:cNvGrpSpPr/>
        <p:nvPr/>
      </p:nvGrpSpPr>
      <p:grpSpPr>
        <a:xfrm>
          <a:off x="0" y="0"/>
          <a:ext cx="0" cy="0"/>
          <a:chOff x="0" y="0"/>
          <a:chExt cx="0" cy="0"/>
        </a:xfrm>
      </p:grpSpPr>
      <p:sp>
        <p:nvSpPr>
          <p:cNvPr id="298" name="Google Shape;298;p29"/>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9" name="Google Shape;299;p29"/>
          <p:cNvSpPr txBox="1"/>
          <p:nvPr>
            <p:ph idx="1" type="body"/>
          </p:nvPr>
        </p:nvSpPr>
        <p:spPr>
          <a:xfrm rot="5400000">
            <a:off x="4341241" y="-886539"/>
            <a:ext cx="4525963" cy="9902599"/>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00" name="Google Shape;300;p2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01" name="Google Shape;301;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02" name="Google Shape;302;p29"/>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30"/>
          <p:cNvSpPr txBox="1"/>
          <p:nvPr>
            <p:ph type="title"/>
          </p:nvPr>
        </p:nvSpPr>
        <p:spPr>
          <a:xfrm rot="5400000">
            <a:off x="7285037" y="1828802"/>
            <a:ext cx="5851525" cy="2743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5" name="Google Shape;305;p3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06" name="Google Shape;306;p3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07" name="Google Shape;307;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08" name="Google Shape;308;p30"/>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FFFFFF"/>
                </a:solidFill>
                <a:latin typeface="Arial"/>
                <a:ea typeface="Arial"/>
                <a:cs typeface="Arial"/>
                <a:sym typeface="Arial"/>
              </a:defRPr>
            </a:lvl1pPr>
            <a:lvl2pPr indent="0" lvl="1" marL="0" marR="0" rtl="0" algn="l">
              <a:spcBef>
                <a:spcPts val="0"/>
              </a:spcBef>
              <a:buNone/>
              <a:defRPr sz="1200">
                <a:solidFill>
                  <a:srgbClr val="FFFFFF"/>
                </a:solidFill>
                <a:latin typeface="Arial"/>
                <a:ea typeface="Arial"/>
                <a:cs typeface="Arial"/>
                <a:sym typeface="Arial"/>
              </a:defRPr>
            </a:lvl2pPr>
            <a:lvl3pPr indent="0" lvl="2" marL="0" marR="0" rtl="0" algn="l">
              <a:spcBef>
                <a:spcPts val="0"/>
              </a:spcBef>
              <a:buNone/>
              <a:defRPr sz="1200">
                <a:solidFill>
                  <a:srgbClr val="FFFFFF"/>
                </a:solidFill>
                <a:latin typeface="Arial"/>
                <a:ea typeface="Arial"/>
                <a:cs typeface="Arial"/>
                <a:sym typeface="Arial"/>
              </a:defRPr>
            </a:lvl3pPr>
            <a:lvl4pPr indent="0" lvl="3" marL="0" marR="0" rtl="0" algn="l">
              <a:spcBef>
                <a:spcPts val="0"/>
              </a:spcBef>
              <a:buNone/>
              <a:defRPr sz="1200">
                <a:solidFill>
                  <a:srgbClr val="FFFFFF"/>
                </a:solidFill>
                <a:latin typeface="Arial"/>
                <a:ea typeface="Arial"/>
                <a:cs typeface="Arial"/>
                <a:sym typeface="Arial"/>
              </a:defRPr>
            </a:lvl4pPr>
            <a:lvl5pPr indent="0" lvl="4" marL="0" marR="0" rtl="0" algn="l">
              <a:spcBef>
                <a:spcPts val="0"/>
              </a:spcBef>
              <a:buNone/>
              <a:defRPr sz="1200">
                <a:solidFill>
                  <a:srgbClr val="FFFFFF"/>
                </a:solidFill>
                <a:latin typeface="Arial"/>
                <a:ea typeface="Arial"/>
                <a:cs typeface="Arial"/>
                <a:sym typeface="Arial"/>
              </a:defRPr>
            </a:lvl5pPr>
            <a:lvl6pPr indent="0" lvl="5" marL="0" marR="0" rtl="0" algn="l">
              <a:spcBef>
                <a:spcPts val="0"/>
              </a:spcBef>
              <a:buNone/>
              <a:defRPr sz="1200">
                <a:solidFill>
                  <a:srgbClr val="FFFFFF"/>
                </a:solidFill>
                <a:latin typeface="Arial"/>
                <a:ea typeface="Arial"/>
                <a:cs typeface="Arial"/>
                <a:sym typeface="Arial"/>
              </a:defRPr>
            </a:lvl6pPr>
            <a:lvl7pPr indent="0" lvl="6" marL="0" marR="0" rtl="0" algn="l">
              <a:spcBef>
                <a:spcPts val="0"/>
              </a:spcBef>
              <a:buNone/>
              <a:defRPr sz="1200">
                <a:solidFill>
                  <a:srgbClr val="FFFFFF"/>
                </a:solidFill>
                <a:latin typeface="Arial"/>
                <a:ea typeface="Arial"/>
                <a:cs typeface="Arial"/>
                <a:sym typeface="Arial"/>
              </a:defRPr>
            </a:lvl7pPr>
            <a:lvl8pPr indent="0" lvl="7" marL="0" marR="0" rtl="0" algn="l">
              <a:spcBef>
                <a:spcPts val="0"/>
              </a:spcBef>
              <a:buNone/>
              <a:defRPr sz="1200">
                <a:solidFill>
                  <a:srgbClr val="FFFFFF"/>
                </a:solidFill>
                <a:latin typeface="Arial"/>
                <a:ea typeface="Arial"/>
                <a:cs typeface="Arial"/>
                <a:sym typeface="Arial"/>
              </a:defRPr>
            </a:lvl8pPr>
            <a:lvl9pPr indent="0" lvl="8" marL="0" marR="0" rtl="0" algn="l">
              <a:spcBef>
                <a:spcPts val="0"/>
              </a:spcBef>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24" name="Shape 124"/>
        <p:cNvGrpSpPr/>
        <p:nvPr/>
      </p:nvGrpSpPr>
      <p:grpSpPr>
        <a:xfrm>
          <a:off x="0" y="0"/>
          <a:ext cx="0" cy="0"/>
          <a:chOff x="0" y="0"/>
          <a:chExt cx="0" cy="0"/>
        </a:xfrm>
      </p:grpSpPr>
      <p:sp>
        <p:nvSpPr>
          <p:cNvPr id="125" name="Google Shape;125;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6" name="Google Shape;126;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27" name="Google Shape;127;p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28" name="Google Shape;128;p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29" name="Google Shape;129;p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0" name="Shape 130"/>
        <p:cNvGrpSpPr/>
        <p:nvPr/>
      </p:nvGrpSpPr>
      <p:grpSpPr>
        <a:xfrm>
          <a:off x="0" y="0"/>
          <a:ext cx="0" cy="0"/>
          <a:chOff x="0" y="0"/>
          <a:chExt cx="0" cy="0"/>
        </a:xfrm>
      </p:grpSpPr>
      <p:sp>
        <p:nvSpPr>
          <p:cNvPr id="131" name="Google Shape;131;p5"/>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5"/>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0"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9pPr>
          </a:lstStyle>
          <a:p/>
        </p:txBody>
      </p:sp>
      <p:sp>
        <p:nvSpPr>
          <p:cNvPr id="133" name="Google Shape;133;p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34" name="Google Shape;134;p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35" name="Google Shape;135;p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6" name="Shape 136"/>
        <p:cNvGrpSpPr/>
        <p:nvPr/>
      </p:nvGrpSpPr>
      <p:grpSpPr>
        <a:xfrm>
          <a:off x="0" y="0"/>
          <a:ext cx="0" cy="0"/>
          <a:chOff x="0" y="0"/>
          <a:chExt cx="0" cy="0"/>
        </a:xfrm>
      </p:grpSpPr>
      <p:sp>
        <p:nvSpPr>
          <p:cNvPr id="137" name="Google Shape;137;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6"/>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39" name="Google Shape;139;p6"/>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40" name="Google Shape;140;p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41" name="Google Shape;141;p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42" name="Google Shape;142;p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3" name="Shape 143"/>
        <p:cNvGrpSpPr/>
        <p:nvPr/>
      </p:nvGrpSpPr>
      <p:grpSpPr>
        <a:xfrm>
          <a:off x="0" y="0"/>
          <a:ext cx="0" cy="0"/>
          <a:chOff x="0" y="0"/>
          <a:chExt cx="0" cy="0"/>
        </a:xfrm>
      </p:grpSpPr>
      <p:sp>
        <p:nvSpPr>
          <p:cNvPr id="144" name="Google Shape;144;p7"/>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Google Shape;145;p7"/>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146" name="Google Shape;146;p7"/>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47" name="Google Shape;147;p7"/>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1"/>
              </a:buClr>
              <a:buSzPts val="3000"/>
              <a:buFont typeface="Arial"/>
              <a:buNone/>
              <a:defRPr b="0" i="0" sz="24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25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2250"/>
              <a:buFont typeface="Arial"/>
              <a:buNone/>
              <a:defRPr b="1" i="0" sz="18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2000"/>
              <a:buFont typeface="Arial"/>
              <a:buNone/>
              <a:defRPr b="1" i="0" sz="1600" u="none" cap="none" strike="noStrike">
                <a:solidFill>
                  <a:schemeClr val="lt1"/>
                </a:solidFill>
                <a:latin typeface="Questrial"/>
                <a:ea typeface="Questrial"/>
                <a:cs typeface="Questrial"/>
                <a:sym typeface="Questrial"/>
              </a:defRPr>
            </a:lvl9pPr>
          </a:lstStyle>
          <a:p/>
        </p:txBody>
      </p:sp>
      <p:sp>
        <p:nvSpPr>
          <p:cNvPr id="148" name="Google Shape;148;p7"/>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49" name="Google Shape;149;p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50" name="Google Shape;150;p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51" name="Google Shape;151;p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2" name="Shape 152"/>
        <p:cNvGrpSpPr/>
        <p:nvPr/>
      </p:nvGrpSpPr>
      <p:grpSpPr>
        <a:xfrm>
          <a:off x="0" y="0"/>
          <a:ext cx="0" cy="0"/>
          <a:chOff x="0" y="0"/>
          <a:chExt cx="0" cy="0"/>
        </a:xfrm>
      </p:grpSpPr>
      <p:sp>
        <p:nvSpPr>
          <p:cNvPr id="153" name="Google Shape;153;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4" name="Google Shape;154;p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55" name="Google Shape;155;p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56" name="Google Shape;156;p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7" name="Shape 157"/>
        <p:cNvGrpSpPr/>
        <p:nvPr/>
      </p:nvGrpSpPr>
      <p:grpSpPr>
        <a:xfrm>
          <a:off x="0" y="0"/>
          <a:ext cx="0" cy="0"/>
          <a:chOff x="0" y="0"/>
          <a:chExt cx="0" cy="0"/>
        </a:xfrm>
      </p:grpSpPr>
      <p:sp>
        <p:nvSpPr>
          <p:cNvPr id="158" name="Google Shape;158;p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59" name="Google Shape;159;p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60" name="Google Shape;160;p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1" name="Shape 161"/>
        <p:cNvGrpSpPr/>
        <p:nvPr/>
      </p:nvGrpSpPr>
      <p:grpSpPr>
        <a:xfrm>
          <a:off x="0" y="0"/>
          <a:ext cx="0" cy="0"/>
          <a:chOff x="0" y="0"/>
          <a:chExt cx="0" cy="0"/>
        </a:xfrm>
      </p:grpSpPr>
      <p:sp>
        <p:nvSpPr>
          <p:cNvPr id="162" name="Google Shape;162;p10"/>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200"/>
              <a:buFont typeface="Questrial"/>
              <a:buNone/>
              <a:defRPr b="0" i="0" sz="32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Google Shape;163;p10"/>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164" name="Google Shape;164;p10"/>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lt1"/>
              </a:buClr>
              <a:buSzPts val="2000"/>
              <a:buFont typeface="Arial"/>
              <a:buNone/>
              <a:defRPr b="0" i="0" sz="1600" u="none" cap="none" strike="noStrike">
                <a:solidFill>
                  <a:schemeClr val="lt1"/>
                </a:solidFill>
                <a:latin typeface="Questrial"/>
                <a:ea typeface="Questrial"/>
                <a:cs typeface="Questrial"/>
                <a:sym typeface="Questrial"/>
              </a:defRPr>
            </a:lvl1pPr>
            <a:lvl2pPr indent="-228600" lvl="1" marL="914400" marR="0" rtl="0" algn="l">
              <a:lnSpc>
                <a:spcPct val="120000"/>
              </a:lnSpc>
              <a:spcBef>
                <a:spcPts val="500"/>
              </a:spcBef>
              <a:spcAft>
                <a:spcPts val="0"/>
              </a:spcAft>
              <a:buClr>
                <a:schemeClr val="lt1"/>
              </a:buClr>
              <a:buSzPts val="1750"/>
              <a:buFont typeface="Arial"/>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120000"/>
              </a:lnSpc>
              <a:spcBef>
                <a:spcPts val="500"/>
              </a:spcBef>
              <a:spcAft>
                <a:spcPts val="0"/>
              </a:spcAft>
              <a:buClr>
                <a:schemeClr val="lt1"/>
              </a:buClr>
              <a:buSzPts val="1500"/>
              <a:buFont typeface="Arial"/>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4pPr>
            <a:lvl5pPr indent="-228600" lvl="4" marL="22860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5pPr>
            <a:lvl6pPr indent="-228600" lvl="5" marL="27432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6pPr>
            <a:lvl7pPr indent="-228600" lvl="6" marL="32004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7pPr>
            <a:lvl8pPr indent="-228600" lvl="7" marL="36576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8pPr>
            <a:lvl9pPr indent="-228600" lvl="8" marL="4114800" marR="0" rtl="0" algn="l">
              <a:lnSpc>
                <a:spcPct val="120000"/>
              </a:lnSpc>
              <a:spcBef>
                <a:spcPts val="500"/>
              </a:spcBef>
              <a:spcAft>
                <a:spcPts val="0"/>
              </a:spcAft>
              <a:buClr>
                <a:schemeClr val="lt1"/>
              </a:buClr>
              <a:buSzPts val="1250"/>
              <a:buFont typeface="Arial"/>
              <a:buNone/>
              <a:defRPr b="0" i="0" sz="1000" u="none" cap="none" strike="noStrike">
                <a:solidFill>
                  <a:schemeClr val="lt1"/>
                </a:solidFill>
                <a:latin typeface="Questrial"/>
                <a:ea typeface="Questrial"/>
                <a:cs typeface="Questrial"/>
                <a:sym typeface="Questrial"/>
              </a:defRPr>
            </a:lvl9pPr>
          </a:lstStyle>
          <a:p/>
        </p:txBody>
      </p:sp>
      <p:sp>
        <p:nvSpPr>
          <p:cNvPr id="165" name="Google Shape;165;p1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66" name="Google Shape;166;p1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cap="non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67" name="Google Shape;167;p1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lt1"/>
                </a:solidFill>
                <a:latin typeface="Questrial"/>
                <a:ea typeface="Questrial"/>
                <a:cs typeface="Questrial"/>
                <a:sym typeface="Questrial"/>
              </a:defRPr>
            </a:lvl1pPr>
            <a:lvl2pPr indent="0" lvl="1" marL="0" marR="0" rtl="0" algn="r">
              <a:spcBef>
                <a:spcPts val="0"/>
              </a:spcBef>
              <a:buNone/>
              <a:defRPr sz="1050">
                <a:solidFill>
                  <a:schemeClr val="lt1"/>
                </a:solidFill>
                <a:latin typeface="Questrial"/>
                <a:ea typeface="Questrial"/>
                <a:cs typeface="Questrial"/>
                <a:sym typeface="Questrial"/>
              </a:defRPr>
            </a:lvl2pPr>
            <a:lvl3pPr indent="0" lvl="2" marL="0" marR="0" rtl="0" algn="r">
              <a:spcBef>
                <a:spcPts val="0"/>
              </a:spcBef>
              <a:buNone/>
              <a:defRPr sz="1050">
                <a:solidFill>
                  <a:schemeClr val="lt1"/>
                </a:solidFill>
                <a:latin typeface="Questrial"/>
                <a:ea typeface="Questrial"/>
                <a:cs typeface="Questrial"/>
                <a:sym typeface="Questrial"/>
              </a:defRPr>
            </a:lvl3pPr>
            <a:lvl4pPr indent="0" lvl="3" marL="0" marR="0" rtl="0" algn="r">
              <a:spcBef>
                <a:spcPts val="0"/>
              </a:spcBef>
              <a:buNone/>
              <a:defRPr sz="1050">
                <a:solidFill>
                  <a:schemeClr val="lt1"/>
                </a:solidFill>
                <a:latin typeface="Questrial"/>
                <a:ea typeface="Questrial"/>
                <a:cs typeface="Questrial"/>
                <a:sym typeface="Questrial"/>
              </a:defRPr>
            </a:lvl4pPr>
            <a:lvl5pPr indent="0" lvl="4" marL="0" marR="0" rtl="0" algn="r">
              <a:spcBef>
                <a:spcPts val="0"/>
              </a:spcBef>
              <a:buNone/>
              <a:defRPr sz="1050">
                <a:solidFill>
                  <a:schemeClr val="lt1"/>
                </a:solidFill>
                <a:latin typeface="Questrial"/>
                <a:ea typeface="Questrial"/>
                <a:cs typeface="Questrial"/>
                <a:sym typeface="Questrial"/>
              </a:defRPr>
            </a:lvl5pPr>
            <a:lvl6pPr indent="0" lvl="5" marL="0" marR="0" rtl="0" algn="r">
              <a:spcBef>
                <a:spcPts val="0"/>
              </a:spcBef>
              <a:buNone/>
              <a:defRPr sz="1050">
                <a:solidFill>
                  <a:schemeClr val="lt1"/>
                </a:solidFill>
                <a:latin typeface="Questrial"/>
                <a:ea typeface="Questrial"/>
                <a:cs typeface="Questrial"/>
                <a:sym typeface="Questrial"/>
              </a:defRPr>
            </a:lvl6pPr>
            <a:lvl7pPr indent="0" lvl="6" marL="0" marR="0" rtl="0" algn="r">
              <a:spcBef>
                <a:spcPts val="0"/>
              </a:spcBef>
              <a:buNone/>
              <a:defRPr sz="1050">
                <a:solidFill>
                  <a:schemeClr val="lt1"/>
                </a:solidFill>
                <a:latin typeface="Questrial"/>
                <a:ea typeface="Questrial"/>
                <a:cs typeface="Questrial"/>
                <a:sym typeface="Questrial"/>
              </a:defRPr>
            </a:lvl7pPr>
            <a:lvl8pPr indent="0" lvl="7" marL="0" marR="0" rtl="0" algn="r">
              <a:spcBef>
                <a:spcPts val="0"/>
              </a:spcBef>
              <a:buNone/>
              <a:defRPr sz="1050">
                <a:solidFill>
                  <a:schemeClr val="lt1"/>
                </a:solidFill>
                <a:latin typeface="Questrial"/>
                <a:ea typeface="Questrial"/>
                <a:cs typeface="Questrial"/>
                <a:sym typeface="Questrial"/>
              </a:defRPr>
            </a:lvl8pPr>
            <a:lvl9pPr indent="0" lvl="8" marL="0" marR="0" rtl="0" algn="r">
              <a:spcBef>
                <a:spcPts val="0"/>
              </a:spcBef>
              <a:buNone/>
              <a:defRPr sz="1050">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1.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8.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1"/>
          <p:cNvGrpSpPr/>
          <p:nvPr/>
        </p:nvGrpSpPr>
        <p:grpSpPr>
          <a:xfrm>
            <a:off x="-14288" y="0"/>
            <a:ext cx="12053888" cy="6858001"/>
            <a:chOff x="-14288" y="0"/>
            <a:chExt cx="12053888"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00" scaled="0"/>
              </a:gradFill>
              <a:ln>
                <a:noFill/>
              </a:ln>
            </p:spPr>
          </p:sp>
          <p:sp>
            <p:nvSpPr>
              <p:cNvPr id="17" name="Google Shape;17;p1"/>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00" scaled="0"/>
              </a:gradFill>
              <a:ln>
                <a:noFill/>
              </a:ln>
            </p:spPr>
          </p:sp>
          <p:sp>
            <p:nvSpPr>
              <p:cNvPr id="19" name="Google Shape;19;p1"/>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20" name="Google Shape;20;p1"/>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00" scaled="0"/>
              </a:gradFill>
              <a:ln>
                <a:noFill/>
              </a:ln>
            </p:spPr>
          </p:sp>
          <p:sp>
            <p:nvSpPr>
              <p:cNvPr id="23" name="Google Shape;23;p1"/>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3B4B54"/>
                  </a:gs>
                </a:gsLst>
                <a:lin ang="5400000" scaled="0"/>
              </a:gradFill>
              <a:ln cap="flat" cmpd="sng" w="9525">
                <a:solidFill>
                  <a:srgbClr val="FFFFFF"/>
                </a:solidFill>
                <a:prstDash val="solid"/>
                <a:miter lim="800000"/>
                <a:headEnd len="med" w="med" type="none"/>
                <a:tailEnd len="med" w="med" type="none"/>
              </a:ln>
            </p:spPr>
          </p:cxnSp>
          <p:sp>
            <p:nvSpPr>
              <p:cNvPr id="25" name="Google Shape;25;p1"/>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00" scaled="0"/>
              </a:gradFill>
              <a:ln>
                <a:noFill/>
              </a:ln>
            </p:spPr>
          </p:sp>
          <p:sp>
            <p:nvSpPr>
              <p:cNvPr id="26" name="Google Shape;26;p1"/>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00" scaled="0"/>
              </a:gradFill>
              <a:ln>
                <a:noFill/>
              </a:ln>
            </p:spPr>
          </p:sp>
          <p:sp>
            <p:nvSpPr>
              <p:cNvPr id="27" name="Google Shape;27;p1"/>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28" name="Google Shape;28;p1"/>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133350"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00" scaled="0"/>
              </a:gradFill>
              <a:ln>
                <a:noFill/>
              </a:ln>
            </p:spPr>
          </p:sp>
          <p:sp>
            <p:nvSpPr>
              <p:cNvPr id="31" name="Google Shape;31;p1"/>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00" scaled="0"/>
              </a:gradFill>
              <a:ln>
                <a:noFill/>
              </a:ln>
            </p:spPr>
          </p:sp>
          <p:sp>
            <p:nvSpPr>
              <p:cNvPr id="33" name="Google Shape;33;p1"/>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00" scaled="0"/>
              </a:gradFill>
              <a:ln>
                <a:noFill/>
              </a:ln>
            </p:spPr>
          </p:sp>
          <p:sp>
            <p:nvSpPr>
              <p:cNvPr id="35" name="Google Shape;35;p1"/>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36" name="Google Shape;36;p1"/>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00" scaled="0"/>
              </a:gradFill>
              <a:ln>
                <a:noFill/>
              </a:ln>
            </p:spPr>
          </p:sp>
          <p:sp>
            <p:nvSpPr>
              <p:cNvPr id="39" name="Google Shape;39;p1"/>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1"/>
            <p:cNvGrpSpPr/>
            <p:nvPr/>
          </p:nvGrpSpPr>
          <p:grpSpPr>
            <a:xfrm>
              <a:off x="11364912" y="0"/>
              <a:ext cx="674688" cy="6848476"/>
              <a:chOff x="11364912" y="0"/>
              <a:chExt cx="674688" cy="6848476"/>
            </a:xfrm>
          </p:grpSpPr>
          <p:sp>
            <p:nvSpPr>
              <p:cNvPr id="41" name="Google Shape;41;p1"/>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00" scaled="0"/>
              </a:gradFill>
              <a:ln>
                <a:noFill/>
              </a:ln>
            </p:spPr>
          </p:sp>
          <p:sp>
            <p:nvSpPr>
              <p:cNvPr id="42" name="Google Shape;42;p1"/>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00" scaled="0"/>
              </a:gradFill>
              <a:ln>
                <a:noFill/>
              </a:ln>
            </p:spPr>
          </p:sp>
          <p:sp>
            <p:nvSpPr>
              <p:cNvPr id="45" name="Google Shape;45;p1"/>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00" scaled="0"/>
              </a:gradFill>
              <a:ln>
                <a:noFill/>
              </a:ln>
            </p:spPr>
          </p:sp>
          <p:sp>
            <p:nvSpPr>
              <p:cNvPr id="47" name="Google Shape;47;p1"/>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00" scaled="0"/>
              </a:gradFill>
              <a:ln>
                <a:noFill/>
              </a:ln>
            </p:spPr>
          </p:sp>
          <p:sp>
            <p:nvSpPr>
              <p:cNvPr id="49" name="Google Shape;49;p1"/>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11939587" y="6596063"/>
                <a:ext cx="23813" cy="2524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600"/>
              <a:buFont typeface="Questrial"/>
              <a:buNone/>
              <a:defRPr b="0" i="0" sz="36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Questrial"/>
                <a:ea typeface="Questrial"/>
                <a:cs typeface="Questrial"/>
                <a:sym typeface="Questrial"/>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Questrial"/>
                <a:ea typeface="Questrial"/>
                <a:cs typeface="Questrial"/>
                <a:sym typeface="Questrial"/>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Questrial"/>
                <a:ea typeface="Questrial"/>
                <a:cs typeface="Questrial"/>
                <a:sym typeface="Questrial"/>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Questrial"/>
                <a:ea typeface="Questrial"/>
                <a:cs typeface="Questrial"/>
                <a:sym typeface="Questrial"/>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Questrial"/>
                <a:ea typeface="Questrial"/>
                <a:cs typeface="Questrial"/>
                <a:sym typeface="Questrial"/>
              </a:defRPr>
            </a:lvl9pPr>
          </a:lstStyle>
          <a:p/>
        </p:txBody>
      </p:sp>
      <p:sp>
        <p:nvSpPr>
          <p:cNvPr id="53" name="Google Shape;53;p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54" name="Google Shape;54;p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50" u="none" cap="none" strike="noStrike">
                <a:solidFill>
                  <a:schemeClr val="lt1"/>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55" name="Google Shape;55;p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Questrial"/>
                <a:ea typeface="Questrial"/>
                <a:cs typeface="Questrial"/>
                <a:sym typeface="Questrial"/>
              </a:defRPr>
            </a:lvl1pPr>
            <a:lvl2pPr indent="0" lvl="1" marL="0" marR="0" rtl="0" algn="r">
              <a:spcBef>
                <a:spcPts val="0"/>
              </a:spcBef>
              <a:buNone/>
              <a:defRPr b="0" i="0" sz="1050" u="none" cap="none" strike="noStrike">
                <a:solidFill>
                  <a:schemeClr val="lt1"/>
                </a:solidFill>
                <a:latin typeface="Questrial"/>
                <a:ea typeface="Questrial"/>
                <a:cs typeface="Questrial"/>
                <a:sym typeface="Questrial"/>
              </a:defRPr>
            </a:lvl2pPr>
            <a:lvl3pPr indent="0" lvl="2" marL="0" marR="0" rtl="0" algn="r">
              <a:spcBef>
                <a:spcPts val="0"/>
              </a:spcBef>
              <a:buNone/>
              <a:defRPr b="0" i="0" sz="1050" u="none" cap="none" strike="noStrike">
                <a:solidFill>
                  <a:schemeClr val="lt1"/>
                </a:solidFill>
                <a:latin typeface="Questrial"/>
                <a:ea typeface="Questrial"/>
                <a:cs typeface="Questrial"/>
                <a:sym typeface="Questrial"/>
              </a:defRPr>
            </a:lvl3pPr>
            <a:lvl4pPr indent="0" lvl="3" marL="0" marR="0" rtl="0" algn="r">
              <a:spcBef>
                <a:spcPts val="0"/>
              </a:spcBef>
              <a:buNone/>
              <a:defRPr b="0" i="0" sz="1050" u="none" cap="none" strike="noStrike">
                <a:solidFill>
                  <a:schemeClr val="lt1"/>
                </a:solidFill>
                <a:latin typeface="Questrial"/>
                <a:ea typeface="Questrial"/>
                <a:cs typeface="Questrial"/>
                <a:sym typeface="Questrial"/>
              </a:defRPr>
            </a:lvl4pPr>
            <a:lvl5pPr indent="0" lvl="4" marL="0" marR="0" rtl="0" algn="r">
              <a:spcBef>
                <a:spcPts val="0"/>
              </a:spcBef>
              <a:buNone/>
              <a:defRPr b="0" i="0" sz="1050" u="none" cap="none" strike="noStrike">
                <a:solidFill>
                  <a:schemeClr val="lt1"/>
                </a:solidFill>
                <a:latin typeface="Questrial"/>
                <a:ea typeface="Questrial"/>
                <a:cs typeface="Questrial"/>
                <a:sym typeface="Questrial"/>
              </a:defRPr>
            </a:lvl5pPr>
            <a:lvl6pPr indent="0" lvl="5" marL="0" marR="0" rtl="0" algn="r">
              <a:spcBef>
                <a:spcPts val="0"/>
              </a:spcBef>
              <a:buNone/>
              <a:defRPr b="0" i="0" sz="1050" u="none" cap="none" strike="noStrike">
                <a:solidFill>
                  <a:schemeClr val="lt1"/>
                </a:solidFill>
                <a:latin typeface="Questrial"/>
                <a:ea typeface="Questrial"/>
                <a:cs typeface="Questrial"/>
                <a:sym typeface="Questrial"/>
              </a:defRPr>
            </a:lvl6pPr>
            <a:lvl7pPr indent="0" lvl="6" marL="0" marR="0" rtl="0" algn="r">
              <a:spcBef>
                <a:spcPts val="0"/>
              </a:spcBef>
              <a:buNone/>
              <a:defRPr b="0" i="0" sz="1050" u="none" cap="none" strike="noStrike">
                <a:solidFill>
                  <a:schemeClr val="lt1"/>
                </a:solidFill>
                <a:latin typeface="Questrial"/>
                <a:ea typeface="Questrial"/>
                <a:cs typeface="Questrial"/>
                <a:sym typeface="Questrial"/>
              </a:defRPr>
            </a:lvl7pPr>
            <a:lvl8pPr indent="0" lvl="7" marL="0" marR="0" rtl="0" algn="r">
              <a:spcBef>
                <a:spcPts val="0"/>
              </a:spcBef>
              <a:buNone/>
              <a:defRPr b="0" i="0" sz="1050" u="none" cap="none" strike="noStrike">
                <a:solidFill>
                  <a:schemeClr val="lt1"/>
                </a:solidFill>
                <a:latin typeface="Questrial"/>
                <a:ea typeface="Questrial"/>
                <a:cs typeface="Questrial"/>
                <a:sym typeface="Questrial"/>
              </a:defRPr>
            </a:lvl8pPr>
            <a:lvl9pPr indent="0" lvl="8" marL="0" marR="0" rtl="0" algn="r">
              <a:spcBef>
                <a:spcPts val="0"/>
              </a:spcBef>
              <a:buNone/>
              <a:defRPr b="0" i="0" sz="105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sp>
        <p:nvSpPr>
          <p:cNvPr id="241" name="Google Shape;241;p20"/>
          <p:cNvSpPr/>
          <p:nvPr/>
        </p:nvSpPr>
        <p:spPr>
          <a:xfrm>
            <a:off x="1349339" y="6510752"/>
            <a:ext cx="3148456" cy="374633"/>
          </a:xfrm>
          <a:prstGeom prst="rect">
            <a:avLst/>
          </a:prstGeom>
          <a:solidFill>
            <a:srgbClr val="7020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Verdana"/>
              <a:ea typeface="Verdana"/>
              <a:cs typeface="Verdana"/>
              <a:sym typeface="Verdana"/>
            </a:endParaRPr>
          </a:p>
        </p:txBody>
      </p:sp>
      <p:sp>
        <p:nvSpPr>
          <p:cNvPr id="242" name="Google Shape;242;p20"/>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C8102E"/>
              </a:buClr>
              <a:buSzPts val="2800"/>
              <a:buFont typeface="Verdana"/>
              <a:buNone/>
              <a:defRPr b="0" i="0" sz="2800" u="none" cap="none" strike="noStrike">
                <a:solidFill>
                  <a:srgbClr val="C8102E"/>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3" name="Google Shape;243;p20"/>
          <p:cNvSpPr txBox="1"/>
          <p:nvPr>
            <p:ph idx="1" type="body"/>
          </p:nvPr>
        </p:nvSpPr>
        <p:spPr>
          <a:xfrm>
            <a:off x="1652923" y="1801779"/>
            <a:ext cx="9902599" cy="4525963"/>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2pPr>
            <a:lvl3pPr indent="-355600" lvl="2" marL="13716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44" name="Google Shape;244;p20"/>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sz="1200">
                <a:solidFill>
                  <a:srgbClr val="FFFFFF"/>
                </a:solidFill>
                <a:latin typeface="Arial"/>
                <a:ea typeface="Arial"/>
                <a:cs typeface="Arial"/>
                <a:sym typeface="Arial"/>
              </a:defRPr>
            </a:lvl1pPr>
            <a:lvl2pPr indent="0" lvl="1" marL="0" marR="0" rtl="0" algn="l">
              <a:spcBef>
                <a:spcPts val="0"/>
              </a:spcBef>
              <a:spcAft>
                <a:spcPts val="0"/>
              </a:spcAft>
              <a:buNone/>
              <a:defRPr sz="1200">
                <a:solidFill>
                  <a:srgbClr val="FFFFFF"/>
                </a:solidFill>
                <a:latin typeface="Arial"/>
                <a:ea typeface="Arial"/>
                <a:cs typeface="Arial"/>
                <a:sym typeface="Arial"/>
              </a:defRPr>
            </a:lvl2pPr>
            <a:lvl3pPr indent="0" lvl="2" marL="0" marR="0" rtl="0" algn="l">
              <a:spcBef>
                <a:spcPts val="0"/>
              </a:spcBef>
              <a:spcAft>
                <a:spcPts val="0"/>
              </a:spcAft>
              <a:buNone/>
              <a:defRPr sz="1200">
                <a:solidFill>
                  <a:srgbClr val="FFFFFF"/>
                </a:solidFill>
                <a:latin typeface="Arial"/>
                <a:ea typeface="Arial"/>
                <a:cs typeface="Arial"/>
                <a:sym typeface="Arial"/>
              </a:defRPr>
            </a:lvl3pPr>
            <a:lvl4pPr indent="0" lvl="3" marL="0" marR="0" rtl="0" algn="l">
              <a:spcBef>
                <a:spcPts val="0"/>
              </a:spcBef>
              <a:spcAft>
                <a:spcPts val="0"/>
              </a:spcAft>
              <a:buNone/>
              <a:defRPr sz="1200">
                <a:solidFill>
                  <a:srgbClr val="FFFFFF"/>
                </a:solidFill>
                <a:latin typeface="Arial"/>
                <a:ea typeface="Arial"/>
                <a:cs typeface="Arial"/>
                <a:sym typeface="Arial"/>
              </a:defRPr>
            </a:lvl4pPr>
            <a:lvl5pPr indent="0" lvl="4" marL="0" marR="0" rtl="0" algn="l">
              <a:spcBef>
                <a:spcPts val="0"/>
              </a:spcBef>
              <a:spcAft>
                <a:spcPts val="0"/>
              </a:spcAft>
              <a:buNone/>
              <a:defRPr sz="1200">
                <a:solidFill>
                  <a:srgbClr val="FFFFFF"/>
                </a:solidFill>
                <a:latin typeface="Arial"/>
                <a:ea typeface="Arial"/>
                <a:cs typeface="Arial"/>
                <a:sym typeface="Arial"/>
              </a:defRPr>
            </a:lvl5pPr>
            <a:lvl6pPr indent="0" lvl="5" marL="0" marR="0" rtl="0" algn="l">
              <a:spcBef>
                <a:spcPts val="0"/>
              </a:spcBef>
              <a:spcAft>
                <a:spcPts val="0"/>
              </a:spcAft>
              <a:buNone/>
              <a:defRPr sz="1200">
                <a:solidFill>
                  <a:srgbClr val="FFFFFF"/>
                </a:solidFill>
                <a:latin typeface="Arial"/>
                <a:ea typeface="Arial"/>
                <a:cs typeface="Arial"/>
                <a:sym typeface="Arial"/>
              </a:defRPr>
            </a:lvl6pPr>
            <a:lvl7pPr indent="0" lvl="6" marL="0" marR="0" rtl="0" algn="l">
              <a:spcBef>
                <a:spcPts val="0"/>
              </a:spcBef>
              <a:spcAft>
                <a:spcPts val="0"/>
              </a:spcAft>
              <a:buNone/>
              <a:defRPr sz="1200">
                <a:solidFill>
                  <a:srgbClr val="FFFFFF"/>
                </a:solidFill>
                <a:latin typeface="Arial"/>
                <a:ea typeface="Arial"/>
                <a:cs typeface="Arial"/>
                <a:sym typeface="Arial"/>
              </a:defRPr>
            </a:lvl7pPr>
            <a:lvl8pPr indent="0" lvl="7" marL="0" marR="0" rtl="0" algn="l">
              <a:spcBef>
                <a:spcPts val="0"/>
              </a:spcBef>
              <a:spcAft>
                <a:spcPts val="0"/>
              </a:spcAft>
              <a:buNone/>
              <a:defRPr sz="1200">
                <a:solidFill>
                  <a:srgbClr val="FFFFFF"/>
                </a:solidFill>
                <a:latin typeface="Arial"/>
                <a:ea typeface="Arial"/>
                <a:cs typeface="Arial"/>
                <a:sym typeface="Arial"/>
              </a:defRPr>
            </a:lvl8pPr>
            <a:lvl9pPr indent="0" lvl="8" marL="0" marR="0" rtl="0" algn="l">
              <a:spcBef>
                <a:spcPts val="0"/>
              </a:spcBef>
              <a:spcAft>
                <a:spcPts val="0"/>
              </a:spcAft>
              <a:buNone/>
              <a:defRPr sz="12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5" name="Google Shape;245;p20"/>
          <p:cNvSpPr/>
          <p:nvPr/>
        </p:nvSpPr>
        <p:spPr>
          <a:xfrm>
            <a:off x="1349339" y="0"/>
            <a:ext cx="3148456" cy="476216"/>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Verdana"/>
              <a:ea typeface="Verdana"/>
              <a:cs typeface="Verdana"/>
              <a:sym typeface="Verdana"/>
            </a:endParaRPr>
          </a:p>
        </p:txBody>
      </p:sp>
      <p:sp>
        <p:nvSpPr>
          <p:cNvPr id="246" name="Google Shape;246;p20"/>
          <p:cNvSpPr txBox="1"/>
          <p:nvPr>
            <p:ph idx="11" type="ftr"/>
          </p:nvPr>
        </p:nvSpPr>
        <p:spPr>
          <a:xfrm>
            <a:off x="4511824" y="6498571"/>
            <a:ext cx="6144683"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5.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8.png"/><Relationship Id="rId13" Type="http://schemas.openxmlformats.org/officeDocument/2006/relationships/image" Target="../media/image33.pn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17.png"/><Relationship Id="rId15" Type="http://schemas.openxmlformats.org/officeDocument/2006/relationships/image" Target="../media/image19.png"/><Relationship Id="rId14" Type="http://schemas.openxmlformats.org/officeDocument/2006/relationships/image" Target="../media/image29.png"/><Relationship Id="rId5" Type="http://schemas.openxmlformats.org/officeDocument/2006/relationships/image" Target="../media/image42.jpg"/><Relationship Id="rId6" Type="http://schemas.openxmlformats.org/officeDocument/2006/relationships/image" Target="../media/image23.png"/><Relationship Id="rId7" Type="http://schemas.openxmlformats.org/officeDocument/2006/relationships/image" Target="../media/image14.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atatracker.ietf.org/doc/draft-ietf-opsawg-mud" TargetMode="External"/><Relationship Id="rId4" Type="http://schemas.openxmlformats.org/officeDocument/2006/relationships/image" Target="../media/image26.png"/><Relationship Id="rId9" Type="http://schemas.openxmlformats.org/officeDocument/2006/relationships/image" Target="../media/image39.png"/><Relationship Id="rId5" Type="http://schemas.openxmlformats.org/officeDocument/2006/relationships/hyperlink" Target="https://acme.corp/mud/ws1.0.json" TargetMode="External"/><Relationship Id="rId6" Type="http://schemas.openxmlformats.org/officeDocument/2006/relationships/hyperlink" Target="https://acme.corp/" TargetMode="External"/><Relationship Id="rId7" Type="http://schemas.openxmlformats.org/officeDocument/2006/relationships/hyperlink" Target="https://myip/setup" TargetMode="External"/><Relationship Id="rId8" Type="http://schemas.openxmlformats.org/officeDocument/2006/relationships/hyperlink" Target="https://myip/alerts"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1.png"/><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1"/>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Questrial"/>
              <a:buNone/>
            </a:pPr>
            <a:r>
              <a:rPr b="0" i="0" lang="en-US" sz="4800" u="none" cap="none" strike="noStrike">
                <a:solidFill>
                  <a:schemeClr val="lt1"/>
                </a:solidFill>
                <a:latin typeface="Questrial"/>
                <a:ea typeface="Questrial"/>
                <a:cs typeface="Questrial"/>
                <a:sym typeface="Questrial"/>
              </a:rPr>
              <a:t>NETWORK RESILIENCE WORKGROUP</a:t>
            </a:r>
            <a:endParaRPr b="0" i="0" sz="4800" u="none" cap="none" strike="noStrike">
              <a:solidFill>
                <a:schemeClr val="lt1"/>
              </a:solidFill>
              <a:latin typeface="Questrial"/>
              <a:ea typeface="Questrial"/>
              <a:cs typeface="Questrial"/>
              <a:sym typeface="Questrial"/>
            </a:endParaRPr>
          </a:p>
        </p:txBody>
      </p:sp>
      <p:sp>
        <p:nvSpPr>
          <p:cNvPr id="314" name="Google Shape;314;p31"/>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2"/>
              </a:buClr>
              <a:buSzPts val="2500"/>
              <a:buFont typeface="Arial"/>
              <a:buNone/>
            </a:pPr>
            <a:r>
              <a:t/>
            </a:r>
            <a:endParaRPr b="0" i="0" sz="2000" u="none" cap="none" strike="noStrike">
              <a:solidFill>
                <a:schemeClr val="lt2"/>
              </a:solidFill>
              <a:latin typeface="Questrial"/>
              <a:ea typeface="Questrial"/>
              <a:cs typeface="Questrial"/>
              <a:sym typeface="Questrial"/>
            </a:endParaRPr>
          </a:p>
          <a:p>
            <a:pPr indent="0" lvl="0" marL="0" marR="0" rtl="0" algn="l">
              <a:lnSpc>
                <a:spcPct val="120000"/>
              </a:lnSpc>
              <a:spcBef>
                <a:spcPts val="1000"/>
              </a:spcBef>
              <a:spcAft>
                <a:spcPts val="0"/>
              </a:spcAft>
              <a:buClr>
                <a:schemeClr val="lt2"/>
              </a:buClr>
              <a:buSzPts val="2500"/>
              <a:buFont typeface="Arial"/>
              <a:buNone/>
            </a:pPr>
            <a:r>
              <a:rPr b="0" i="0" lang="en-US" sz="2000" u="none" cap="none" strike="noStrike">
                <a:solidFill>
                  <a:schemeClr val="lt2"/>
                </a:solidFill>
                <a:latin typeface="Questrial"/>
                <a:ea typeface="Questrial"/>
                <a:cs typeface="Questrial"/>
                <a:sym typeface="Questrial"/>
              </a:rPr>
              <a:t>SEPTEMBER 5, 2018</a:t>
            </a:r>
            <a:endParaRPr b="0" i="0" sz="2000" u="none" cap="none" strike="noStrike">
              <a:solidFill>
                <a:schemeClr val="lt2"/>
              </a:solidFill>
              <a:latin typeface="Questrial"/>
              <a:ea typeface="Questrial"/>
              <a:cs typeface="Questrial"/>
              <a:sym typeface="Questrial"/>
            </a:endParaRPr>
          </a:p>
          <a:p>
            <a:pPr indent="0" lvl="0" marL="0" marR="0" rtl="0" algn="l">
              <a:lnSpc>
                <a:spcPct val="120000"/>
              </a:lnSpc>
              <a:spcBef>
                <a:spcPts val="1000"/>
              </a:spcBef>
              <a:spcAft>
                <a:spcPts val="0"/>
              </a:spcAft>
              <a:buClr>
                <a:schemeClr val="lt2"/>
              </a:buClr>
              <a:buSzPts val="2500"/>
              <a:buFont typeface="Arial"/>
              <a:buNone/>
            </a:pPr>
            <a:r>
              <a:rPr b="0" i="0" lang="en-US" sz="2000" u="none" cap="none" strike="noStrike">
                <a:solidFill>
                  <a:schemeClr val="lt2"/>
                </a:solidFill>
                <a:latin typeface="Questrial"/>
                <a:ea typeface="Questrial"/>
                <a:cs typeface="Questrial"/>
                <a:sym typeface="Questrial"/>
              </a:rPr>
              <a:t>JORDAN.MELZER@TELUS.COM</a:t>
            </a:r>
            <a:endParaRPr b="0" i="0" sz="2000" u="none" cap="none" strike="noStrike">
              <a:solidFill>
                <a:schemeClr val="lt2"/>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40"/>
          <p:cNvSpPr txBox="1"/>
          <p:nvPr>
            <p:ph type="title"/>
          </p:nvPr>
        </p:nvSpPr>
        <p:spPr>
          <a:xfrm>
            <a:off x="1141413" y="618518"/>
            <a:ext cx="9905998" cy="10232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JOIN IN!</a:t>
            </a:r>
            <a:endParaRPr b="0" i="0" sz="3600" u="none" cap="none" strike="noStrike">
              <a:solidFill>
                <a:schemeClr val="dk1"/>
              </a:solidFill>
              <a:latin typeface="Questrial"/>
              <a:ea typeface="Questrial"/>
              <a:cs typeface="Questrial"/>
              <a:sym typeface="Questrial"/>
            </a:endParaRPr>
          </a:p>
        </p:txBody>
      </p:sp>
      <p:sp>
        <p:nvSpPr>
          <p:cNvPr id="541" name="Google Shape;541;p40"/>
          <p:cNvSpPr txBox="1"/>
          <p:nvPr>
            <p:ph idx="1" type="body"/>
          </p:nvPr>
        </p:nvSpPr>
        <p:spPr>
          <a:xfrm>
            <a:off x="1141412" y="1641764"/>
            <a:ext cx="10891261" cy="4149437"/>
          </a:xfrm>
          <a:prstGeom prst="rect">
            <a:avLst/>
          </a:prstGeom>
          <a:noFill/>
          <a:ln>
            <a:noFill/>
          </a:ln>
        </p:spPr>
        <p:txBody>
          <a:bodyPr anchorCtr="0" anchor="t" bIns="45700" lIns="91425" spcFirstLastPara="1" rIns="91425" wrap="square" tIns="45700">
            <a:noAutofit/>
          </a:bodyPr>
          <a:lstStyle/>
          <a:p>
            <a:pPr indent="-317500" lvl="0" marL="228600" marR="0" rtl="0" algn="l">
              <a:lnSpc>
                <a:spcPct val="120000"/>
              </a:lnSpc>
              <a:spcBef>
                <a:spcPts val="0"/>
              </a:spcBef>
              <a:spcAft>
                <a:spcPts val="0"/>
              </a:spcAft>
              <a:buClr>
                <a:schemeClr val="dk1"/>
              </a:buClr>
              <a:buSzPts val="5000"/>
              <a:buFont typeface="Arial"/>
              <a:buChar char="•"/>
            </a:pPr>
            <a:r>
              <a:rPr b="0" i="0" lang="en-US" sz="4000" u="none" cap="none" strike="noStrike">
                <a:solidFill>
                  <a:schemeClr val="dk1"/>
                </a:solidFill>
                <a:latin typeface="Questrial"/>
                <a:ea typeface="Questrial"/>
                <a:cs typeface="Questrial"/>
                <a:sym typeface="Questrial"/>
              </a:rPr>
              <a:t>Prototyping IoT security measures – in the network</a:t>
            </a:r>
            <a:endParaRPr/>
          </a:p>
          <a:p>
            <a:pPr indent="-317500" lvl="0" marL="228600" marR="0" rtl="0" algn="l">
              <a:lnSpc>
                <a:spcPct val="120000"/>
              </a:lnSpc>
              <a:spcBef>
                <a:spcPts val="1000"/>
              </a:spcBef>
              <a:spcAft>
                <a:spcPts val="0"/>
              </a:spcAft>
              <a:buClr>
                <a:schemeClr val="dk1"/>
              </a:buClr>
              <a:buSzPts val="5000"/>
              <a:buFont typeface="Arial"/>
              <a:buChar char="•"/>
            </a:pPr>
            <a:r>
              <a:rPr b="0" i="0" lang="en-US" sz="4000" u="none" cap="none" strike="noStrike">
                <a:solidFill>
                  <a:schemeClr val="dk1"/>
                </a:solidFill>
                <a:latin typeface="Questrial"/>
                <a:ea typeface="Questrial"/>
                <a:cs typeface="Questrial"/>
                <a:sym typeface="Questrial"/>
              </a:rPr>
              <a:t>Participation welcome!</a:t>
            </a:r>
            <a:endParaRPr b="0" i="0" sz="4000" u="none" cap="none" strike="noStrike">
              <a:solidFill>
                <a:schemeClr val="dk1"/>
              </a:solidFill>
              <a:latin typeface="Questrial"/>
              <a:ea typeface="Questrial"/>
              <a:cs typeface="Questrial"/>
              <a:sym typeface="Questrial"/>
            </a:endParaRPr>
          </a:p>
        </p:txBody>
      </p:sp>
      <p:pic>
        <p:nvPicPr>
          <p:cNvPr id="542" name="Google Shape;542;p40"/>
          <p:cNvPicPr preferRelativeResize="0"/>
          <p:nvPr/>
        </p:nvPicPr>
        <p:blipFill rotWithShape="1">
          <a:blip r:embed="rId3">
            <a:alphaModFix/>
          </a:blip>
          <a:srcRect b="0" l="0" r="0" t="0"/>
          <a:stretch/>
        </p:blipFill>
        <p:spPr>
          <a:xfrm>
            <a:off x="3548064" y="3712875"/>
            <a:ext cx="3257773" cy="1704398"/>
          </a:xfrm>
          <a:prstGeom prst="rect">
            <a:avLst/>
          </a:prstGeom>
          <a:noFill/>
          <a:ln>
            <a:noFill/>
          </a:ln>
        </p:spPr>
      </p:pic>
      <p:pic>
        <p:nvPicPr>
          <p:cNvPr id="543" name="Google Shape;543;p40"/>
          <p:cNvPicPr preferRelativeResize="0"/>
          <p:nvPr/>
        </p:nvPicPr>
        <p:blipFill rotWithShape="1">
          <a:blip r:embed="rId4">
            <a:alphaModFix/>
          </a:blip>
          <a:srcRect b="0" l="0" r="0" t="0"/>
          <a:stretch/>
        </p:blipFill>
        <p:spPr>
          <a:xfrm>
            <a:off x="6198980" y="3712875"/>
            <a:ext cx="1704398" cy="1704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THE INTERNET CONNECTS THINGS</a:t>
            </a:r>
            <a:endParaRPr b="0" i="0" sz="3600" u="none" cap="none" strike="noStrike">
              <a:solidFill>
                <a:schemeClr val="dk1"/>
              </a:solidFill>
              <a:latin typeface="Questrial"/>
              <a:ea typeface="Questrial"/>
              <a:cs typeface="Questrial"/>
              <a:sym typeface="Questrial"/>
            </a:endParaRPr>
          </a:p>
        </p:txBody>
      </p:sp>
      <p:grpSp>
        <p:nvGrpSpPr>
          <p:cNvPr id="321" name="Google Shape;321;p32"/>
          <p:cNvGrpSpPr/>
          <p:nvPr/>
        </p:nvGrpSpPr>
        <p:grpSpPr>
          <a:xfrm>
            <a:off x="2284617" y="1868679"/>
            <a:ext cx="5564313" cy="4626772"/>
            <a:chOff x="2711863" y="704133"/>
            <a:chExt cx="5564313" cy="4626772"/>
          </a:xfrm>
        </p:grpSpPr>
        <p:sp>
          <p:nvSpPr>
            <p:cNvPr id="322" name="Google Shape;322;p32"/>
            <p:cNvSpPr/>
            <p:nvPr/>
          </p:nvSpPr>
          <p:spPr>
            <a:xfrm>
              <a:off x="4471675" y="4355326"/>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a:off x="4260361" y="4451681"/>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a:off x="4042799" y="4531006"/>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a:off x="3818988" y="4592853"/>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5459511" y="3550423"/>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6023014" y="2369511"/>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5870777" y="895948"/>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6005973" y="800041"/>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6141168" y="704133"/>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6276363" y="800041"/>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6412127" y="895948"/>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6141168" y="906704"/>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6141168" y="1109274"/>
              <a:ext cx="94864" cy="94864"/>
            </a:xfrm>
            <a:prstGeom prst="ellipse">
              <a:avLst/>
            </a:prstGeom>
            <a:gradFill>
              <a:gsLst>
                <a:gs pos="0">
                  <a:srgbClr val="66D49C"/>
                </a:gs>
                <a:gs pos="100000">
                  <a:srgbClr val="33C27C"/>
                </a:gs>
              </a:gsLst>
              <a:lin ang="5400000" scaled="0"/>
            </a:gradFill>
            <a:ln cap="flat" cmpd="sng" w="9525">
              <a:solidFill>
                <a:srgbClr val="4EC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3277923" y="4783249"/>
              <a:ext cx="2042132" cy="547656"/>
            </a:xfrm>
            <a:prstGeom prst="roundRect">
              <a:avLst>
                <a:gd fmla="val 16667" name="adj"/>
              </a:avLst>
            </a:prstGeom>
            <a:gradFill>
              <a:gsLst>
                <a:gs pos="0">
                  <a:srgbClr val="66D49C"/>
                </a:gs>
                <a:gs pos="100000">
                  <a:srgbClr val="33C27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txBox="1"/>
            <p:nvPr/>
          </p:nvSpPr>
          <p:spPr>
            <a:xfrm>
              <a:off x="3304657" y="4809983"/>
              <a:ext cx="1988664" cy="494188"/>
            </a:xfrm>
            <a:prstGeom prst="rect">
              <a:avLst/>
            </a:prstGeom>
            <a:noFill/>
            <a:ln>
              <a:noFill/>
            </a:ln>
          </p:spPr>
          <p:txBody>
            <a:bodyPr anchorCtr="0" anchor="ctr" bIns="91425" lIns="432250"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Questrial"/>
                  <a:ea typeface="Questrial"/>
                  <a:cs typeface="Questrial"/>
                  <a:sym typeface="Questrial"/>
                </a:rPr>
                <a:t>Computers</a:t>
              </a:r>
              <a:endParaRPr b="0" i="0" sz="2400" u="none" cap="none" strike="noStrike">
                <a:solidFill>
                  <a:schemeClr val="lt1"/>
                </a:solidFill>
                <a:latin typeface="Questrial"/>
                <a:ea typeface="Questrial"/>
                <a:cs typeface="Questrial"/>
                <a:sym typeface="Questrial"/>
              </a:endParaRPr>
            </a:p>
          </p:txBody>
        </p:sp>
        <p:sp>
          <p:nvSpPr>
            <p:cNvPr id="337" name="Google Shape;337;p32"/>
            <p:cNvSpPr/>
            <p:nvPr/>
          </p:nvSpPr>
          <p:spPr>
            <a:xfrm>
              <a:off x="2711863" y="4246124"/>
              <a:ext cx="946935" cy="94697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5111013" y="4122207"/>
              <a:ext cx="2042132" cy="547656"/>
            </a:xfrm>
            <a:prstGeom prst="roundRect">
              <a:avLst>
                <a:gd fmla="val 16667" name="adj"/>
              </a:avLst>
            </a:prstGeom>
            <a:gradFill>
              <a:gsLst>
                <a:gs pos="0">
                  <a:srgbClr val="66D49C"/>
                </a:gs>
                <a:gs pos="100000">
                  <a:srgbClr val="33C27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txBox="1"/>
            <p:nvPr/>
          </p:nvSpPr>
          <p:spPr>
            <a:xfrm>
              <a:off x="5137747" y="4148941"/>
              <a:ext cx="1988664" cy="494188"/>
            </a:xfrm>
            <a:prstGeom prst="rect">
              <a:avLst/>
            </a:prstGeom>
            <a:noFill/>
            <a:ln>
              <a:noFill/>
            </a:ln>
          </p:spPr>
          <p:txBody>
            <a:bodyPr anchorCtr="0" anchor="ctr" bIns="91425" lIns="432250"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Questrial"/>
                  <a:ea typeface="Questrial"/>
                  <a:cs typeface="Questrial"/>
                  <a:sym typeface="Questrial"/>
                </a:rPr>
                <a:t>Laptops</a:t>
              </a:r>
              <a:endParaRPr b="0" i="0" sz="2400" u="none" cap="none" strike="noStrike">
                <a:solidFill>
                  <a:schemeClr val="lt1"/>
                </a:solidFill>
                <a:latin typeface="Questrial"/>
                <a:ea typeface="Questrial"/>
                <a:cs typeface="Questrial"/>
                <a:sym typeface="Questrial"/>
              </a:endParaRPr>
            </a:p>
          </p:txBody>
        </p:sp>
        <p:sp>
          <p:nvSpPr>
            <p:cNvPr id="340" name="Google Shape;340;p32"/>
            <p:cNvSpPr/>
            <p:nvPr/>
          </p:nvSpPr>
          <p:spPr>
            <a:xfrm>
              <a:off x="4544953" y="3585083"/>
              <a:ext cx="946935" cy="94697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5891511" y="3079778"/>
              <a:ext cx="2042132" cy="547656"/>
            </a:xfrm>
            <a:prstGeom prst="roundRect">
              <a:avLst>
                <a:gd fmla="val 16667" name="adj"/>
              </a:avLst>
            </a:prstGeom>
            <a:gradFill>
              <a:gsLst>
                <a:gs pos="0">
                  <a:srgbClr val="66D49C"/>
                </a:gs>
                <a:gs pos="100000">
                  <a:srgbClr val="33C27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2"/>
            <p:cNvSpPr txBox="1"/>
            <p:nvPr/>
          </p:nvSpPr>
          <p:spPr>
            <a:xfrm>
              <a:off x="5918245" y="3106512"/>
              <a:ext cx="1988664" cy="494188"/>
            </a:xfrm>
            <a:prstGeom prst="rect">
              <a:avLst/>
            </a:prstGeom>
            <a:noFill/>
            <a:ln>
              <a:noFill/>
            </a:ln>
          </p:spPr>
          <p:txBody>
            <a:bodyPr anchorCtr="0" anchor="ctr" bIns="91425" lIns="432250"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Questrial"/>
                  <a:ea typeface="Questrial"/>
                  <a:cs typeface="Questrial"/>
                  <a:sym typeface="Questrial"/>
                </a:rPr>
                <a:t>Phones</a:t>
              </a:r>
              <a:endParaRPr b="0" i="0" sz="2400" u="none" cap="none" strike="noStrike">
                <a:solidFill>
                  <a:schemeClr val="lt1"/>
                </a:solidFill>
                <a:latin typeface="Questrial"/>
                <a:ea typeface="Questrial"/>
                <a:cs typeface="Questrial"/>
                <a:sym typeface="Questrial"/>
              </a:endParaRPr>
            </a:p>
          </p:txBody>
        </p:sp>
        <p:sp>
          <p:nvSpPr>
            <p:cNvPr id="343" name="Google Shape;343;p32"/>
            <p:cNvSpPr/>
            <p:nvPr/>
          </p:nvSpPr>
          <p:spPr>
            <a:xfrm>
              <a:off x="5325451" y="2542653"/>
              <a:ext cx="946935" cy="94697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p:nvPr/>
          </p:nvSpPr>
          <p:spPr>
            <a:xfrm>
              <a:off x="6234044" y="1837915"/>
              <a:ext cx="2042132" cy="547656"/>
            </a:xfrm>
            <a:prstGeom prst="roundRect">
              <a:avLst>
                <a:gd fmla="val 16667" name="adj"/>
              </a:avLst>
            </a:prstGeom>
            <a:gradFill>
              <a:gsLst>
                <a:gs pos="0">
                  <a:srgbClr val="66D49C"/>
                </a:gs>
                <a:gs pos="100000">
                  <a:srgbClr val="33C27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txBox="1"/>
            <p:nvPr/>
          </p:nvSpPr>
          <p:spPr>
            <a:xfrm>
              <a:off x="6260778" y="1864649"/>
              <a:ext cx="1988664" cy="494188"/>
            </a:xfrm>
            <a:prstGeom prst="rect">
              <a:avLst/>
            </a:prstGeom>
            <a:noFill/>
            <a:ln>
              <a:noFill/>
            </a:ln>
          </p:spPr>
          <p:txBody>
            <a:bodyPr anchorCtr="0" anchor="ctr" bIns="91425" lIns="432250"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Questrial"/>
                  <a:ea typeface="Questrial"/>
                  <a:cs typeface="Questrial"/>
                  <a:sym typeface="Questrial"/>
                </a:rPr>
                <a:t>Things</a:t>
              </a:r>
              <a:endParaRPr b="0" i="0" sz="2400" u="none" cap="none" strike="noStrike">
                <a:solidFill>
                  <a:schemeClr val="lt1"/>
                </a:solidFill>
                <a:latin typeface="Questrial"/>
                <a:ea typeface="Questrial"/>
                <a:cs typeface="Questrial"/>
                <a:sym typeface="Questrial"/>
              </a:endParaRPr>
            </a:p>
          </p:txBody>
        </p:sp>
        <p:sp>
          <p:nvSpPr>
            <p:cNvPr id="346" name="Google Shape;346;p32"/>
            <p:cNvSpPr/>
            <p:nvPr/>
          </p:nvSpPr>
          <p:spPr>
            <a:xfrm>
              <a:off x="5667984" y="1300790"/>
              <a:ext cx="946935" cy="94697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47" name="Google Shape;347;p32"/>
          <p:cNvPicPr preferRelativeResize="0"/>
          <p:nvPr/>
        </p:nvPicPr>
        <p:blipFill rotWithShape="1">
          <a:blip r:embed="rId7">
            <a:alphaModFix/>
          </a:blip>
          <a:srcRect b="0" l="0" r="0" t="0"/>
          <a:stretch/>
        </p:blipFill>
        <p:spPr>
          <a:xfrm>
            <a:off x="7811814" y="1434662"/>
            <a:ext cx="1915509" cy="1915509"/>
          </a:xfrm>
          <a:prstGeom prst="rect">
            <a:avLst/>
          </a:prstGeom>
          <a:noFill/>
          <a:ln>
            <a:noFill/>
          </a:ln>
        </p:spPr>
      </p:pic>
      <p:pic>
        <p:nvPicPr>
          <p:cNvPr id="348" name="Google Shape;348;p32"/>
          <p:cNvPicPr preferRelativeResize="0"/>
          <p:nvPr/>
        </p:nvPicPr>
        <p:blipFill rotWithShape="1">
          <a:blip r:embed="rId8">
            <a:alphaModFix/>
          </a:blip>
          <a:srcRect b="0" l="0" r="0" t="0"/>
          <a:stretch/>
        </p:blipFill>
        <p:spPr>
          <a:xfrm>
            <a:off x="8461482" y="2987366"/>
            <a:ext cx="1792329" cy="1792329"/>
          </a:xfrm>
          <a:prstGeom prst="rect">
            <a:avLst/>
          </a:prstGeom>
          <a:noFill/>
          <a:ln>
            <a:noFill/>
          </a:ln>
        </p:spPr>
      </p:pic>
      <p:pic>
        <p:nvPicPr>
          <p:cNvPr id="349" name="Google Shape;349;p32"/>
          <p:cNvPicPr preferRelativeResize="0"/>
          <p:nvPr/>
        </p:nvPicPr>
        <p:blipFill rotWithShape="1">
          <a:blip r:embed="rId9">
            <a:alphaModFix/>
          </a:blip>
          <a:srcRect b="0" l="0" r="0" t="0"/>
          <a:stretch/>
        </p:blipFill>
        <p:spPr>
          <a:xfrm>
            <a:off x="10253811" y="2193766"/>
            <a:ext cx="1587199" cy="1587199"/>
          </a:xfrm>
          <a:prstGeom prst="rect">
            <a:avLst/>
          </a:prstGeom>
          <a:noFill/>
          <a:ln>
            <a:noFill/>
          </a:ln>
        </p:spPr>
      </p:pic>
      <p:pic>
        <p:nvPicPr>
          <p:cNvPr id="350" name="Google Shape;350;p32"/>
          <p:cNvPicPr preferRelativeResize="0"/>
          <p:nvPr/>
        </p:nvPicPr>
        <p:blipFill rotWithShape="1">
          <a:blip r:embed="rId10">
            <a:alphaModFix/>
          </a:blip>
          <a:srcRect b="0" l="0" r="0" t="0"/>
          <a:stretch/>
        </p:blipFill>
        <p:spPr>
          <a:xfrm>
            <a:off x="10430021" y="4177146"/>
            <a:ext cx="946916" cy="1515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3"/>
          <p:cNvSpPr txBox="1"/>
          <p:nvPr>
            <p:ph type="title"/>
          </p:nvPr>
        </p:nvSpPr>
        <p:spPr>
          <a:xfrm>
            <a:off x="1141413" y="618518"/>
            <a:ext cx="9905998" cy="106480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CRIMINALS LEVERAGE INSECURE IOT DEVICES</a:t>
            </a:r>
            <a:endParaRPr b="0" i="0" sz="3600" u="none" cap="none" strike="noStrike">
              <a:solidFill>
                <a:schemeClr val="dk1"/>
              </a:solidFill>
              <a:latin typeface="Questrial"/>
              <a:ea typeface="Questrial"/>
              <a:cs typeface="Questrial"/>
              <a:sym typeface="Questrial"/>
            </a:endParaRPr>
          </a:p>
        </p:txBody>
      </p:sp>
      <p:sp>
        <p:nvSpPr>
          <p:cNvPr descr="Image result for ip camera" id="357" name="Google Shape;357;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58" name="Google Shape;358;p3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Autofit/>
          </a:bodyPr>
          <a:lstStyle/>
          <a:p>
            <a:pPr indent="-38100" lvl="0" marL="228600" marR="0" rtl="0" algn="l">
              <a:lnSpc>
                <a:spcPct val="120000"/>
              </a:lnSpc>
              <a:spcBef>
                <a:spcPts val="0"/>
              </a:spcBef>
              <a:spcAft>
                <a:spcPts val="0"/>
              </a:spcAft>
              <a:buClr>
                <a:schemeClr val="dk1"/>
              </a:buClr>
              <a:buSzPts val="3000"/>
              <a:buFont typeface="Arial"/>
              <a:buNone/>
            </a:pPr>
            <a:r>
              <a:t/>
            </a:r>
            <a:endParaRPr b="0" i="0" sz="2400" u="none" cap="none" strike="noStrike">
              <a:solidFill>
                <a:schemeClr val="dk1"/>
              </a:solidFill>
              <a:latin typeface="Questrial"/>
              <a:ea typeface="Questrial"/>
              <a:cs typeface="Questrial"/>
              <a:sym typeface="Questrial"/>
            </a:endParaRPr>
          </a:p>
        </p:txBody>
      </p:sp>
      <p:pic>
        <p:nvPicPr>
          <p:cNvPr id="359" name="Google Shape;359;p33"/>
          <p:cNvPicPr preferRelativeResize="0"/>
          <p:nvPr/>
        </p:nvPicPr>
        <p:blipFill rotWithShape="1">
          <a:blip r:embed="rId3">
            <a:alphaModFix/>
          </a:blip>
          <a:srcRect b="0" l="20618" r="15236" t="0"/>
          <a:stretch/>
        </p:blipFill>
        <p:spPr>
          <a:xfrm>
            <a:off x="1141412" y="2249487"/>
            <a:ext cx="3054928" cy="3438525"/>
          </a:xfrm>
          <a:prstGeom prst="rect">
            <a:avLst/>
          </a:prstGeom>
          <a:noFill/>
          <a:ln>
            <a:noFill/>
          </a:ln>
        </p:spPr>
      </p:pic>
      <p:pic>
        <p:nvPicPr>
          <p:cNvPr descr="Mirai botnet attackers plead guilty for massive US cyberattack in 2016" id="360" name="Google Shape;360;p33"/>
          <p:cNvPicPr preferRelativeResize="0"/>
          <p:nvPr/>
        </p:nvPicPr>
        <p:blipFill rotWithShape="1">
          <a:blip r:embed="rId4">
            <a:alphaModFix/>
          </a:blip>
          <a:srcRect b="0" l="0" r="0" t="0"/>
          <a:stretch/>
        </p:blipFill>
        <p:spPr>
          <a:xfrm>
            <a:off x="4196340" y="2249487"/>
            <a:ext cx="6786561" cy="3438525"/>
          </a:xfrm>
          <a:prstGeom prst="rect">
            <a:avLst/>
          </a:prstGeom>
          <a:noFill/>
          <a:ln>
            <a:noFill/>
          </a:ln>
        </p:spPr>
      </p:pic>
      <p:sp>
        <p:nvSpPr>
          <p:cNvPr id="361" name="Google Shape;361;p33"/>
          <p:cNvSpPr txBox="1"/>
          <p:nvPr/>
        </p:nvSpPr>
        <p:spPr>
          <a:xfrm>
            <a:off x="2015836" y="5791201"/>
            <a:ext cx="89361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Questrial"/>
                <a:ea typeface="Questrial"/>
                <a:cs typeface="Questrial"/>
                <a:sym typeface="Questrial"/>
              </a:rPr>
              <a:t>Jha</a:t>
            </a:r>
            <a:endParaRPr sz="4000">
              <a:solidFill>
                <a:schemeClr val="dk1"/>
              </a:solidFill>
              <a:latin typeface="Questrial"/>
              <a:ea typeface="Questrial"/>
              <a:cs typeface="Questrial"/>
              <a:sym typeface="Questrial"/>
            </a:endParaRPr>
          </a:p>
        </p:txBody>
      </p:sp>
      <p:sp>
        <p:nvSpPr>
          <p:cNvPr id="362" name="Google Shape;362;p33"/>
          <p:cNvSpPr txBox="1"/>
          <p:nvPr/>
        </p:nvSpPr>
        <p:spPr>
          <a:xfrm>
            <a:off x="6283036" y="5791921"/>
            <a:ext cx="286096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Questrial"/>
                <a:ea typeface="Questrial"/>
                <a:cs typeface="Questrial"/>
                <a:sym typeface="Questrial"/>
              </a:rPr>
              <a:t>Mirai Botnet</a:t>
            </a:r>
            <a:endParaRPr sz="4000">
              <a:solidFill>
                <a:schemeClr val="dk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4"/>
          <p:cNvSpPr txBox="1"/>
          <p:nvPr>
            <p:ph type="title"/>
          </p:nvPr>
        </p:nvSpPr>
        <p:spPr>
          <a:xfrm>
            <a:off x="1141412" y="618518"/>
            <a:ext cx="10496405" cy="1478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NEED TO PROTECT IOT DEVICES TO PROTECT INTERNET</a:t>
            </a:r>
            <a:endParaRPr b="0" i="0" sz="3600" u="none" cap="none" strike="noStrike">
              <a:solidFill>
                <a:schemeClr val="dk1"/>
              </a:solidFill>
              <a:latin typeface="Questrial"/>
              <a:ea typeface="Questrial"/>
              <a:cs typeface="Questrial"/>
              <a:sym typeface="Questrial"/>
            </a:endParaRPr>
          </a:p>
        </p:txBody>
      </p:sp>
      <p:pic>
        <p:nvPicPr>
          <p:cNvPr id="369" name="Google Shape;369;p34"/>
          <p:cNvPicPr preferRelativeResize="0"/>
          <p:nvPr>
            <p:ph idx="1" type="body"/>
          </p:nvPr>
        </p:nvPicPr>
        <p:blipFill rotWithShape="1">
          <a:blip r:embed="rId3">
            <a:alphaModFix/>
          </a:blip>
          <a:srcRect b="0" l="0" r="0" t="0"/>
          <a:stretch/>
        </p:blipFill>
        <p:spPr>
          <a:xfrm>
            <a:off x="6982691" y="2589934"/>
            <a:ext cx="4382318" cy="3286739"/>
          </a:xfrm>
          <a:prstGeom prst="rect">
            <a:avLst/>
          </a:prstGeom>
          <a:noFill/>
          <a:ln>
            <a:noFill/>
          </a:ln>
        </p:spPr>
      </p:pic>
      <p:pic>
        <p:nvPicPr>
          <p:cNvPr id="370" name="Google Shape;370;p34"/>
          <p:cNvPicPr preferRelativeResize="0"/>
          <p:nvPr/>
        </p:nvPicPr>
        <p:blipFill rotWithShape="1">
          <a:blip r:embed="rId4">
            <a:alphaModFix/>
          </a:blip>
          <a:srcRect b="0" l="13243" r="0" t="0"/>
          <a:stretch/>
        </p:blipFill>
        <p:spPr>
          <a:xfrm>
            <a:off x="1350818" y="2589934"/>
            <a:ext cx="4702030" cy="3257550"/>
          </a:xfrm>
          <a:prstGeom prst="rect">
            <a:avLst/>
          </a:prstGeom>
          <a:noFill/>
          <a:ln>
            <a:noFill/>
          </a:ln>
        </p:spPr>
      </p:pic>
      <p:grpSp>
        <p:nvGrpSpPr>
          <p:cNvPr id="371" name="Google Shape;371;p34"/>
          <p:cNvGrpSpPr/>
          <p:nvPr/>
        </p:nvGrpSpPr>
        <p:grpSpPr>
          <a:xfrm>
            <a:off x="2789897" y="1437239"/>
            <a:ext cx="6944713" cy="5422856"/>
            <a:chOff x="591643" y="-2094"/>
            <a:chExt cx="6944713" cy="5422856"/>
          </a:xfrm>
        </p:grpSpPr>
        <p:sp>
          <p:nvSpPr>
            <p:cNvPr id="372" name="Google Shape;372;p34"/>
            <p:cNvSpPr/>
            <p:nvPr/>
          </p:nvSpPr>
          <p:spPr>
            <a:xfrm>
              <a:off x="4901106" y="1391708"/>
              <a:ext cx="2635250" cy="2635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txBox="1"/>
            <p:nvPr/>
          </p:nvSpPr>
          <p:spPr>
            <a:xfrm>
              <a:off x="4901106" y="1391708"/>
              <a:ext cx="2635250" cy="2635250"/>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t/>
              </a:r>
              <a:endParaRPr sz="6500">
                <a:solidFill>
                  <a:schemeClr val="lt1"/>
                </a:solidFill>
                <a:latin typeface="Questrial"/>
                <a:ea typeface="Questrial"/>
                <a:cs typeface="Questrial"/>
                <a:sym typeface="Questrial"/>
              </a:endParaRPr>
            </a:p>
          </p:txBody>
        </p:sp>
        <p:sp>
          <p:nvSpPr>
            <p:cNvPr id="374" name="Google Shape;374;p34"/>
            <p:cNvSpPr/>
            <p:nvPr/>
          </p:nvSpPr>
          <p:spPr>
            <a:xfrm>
              <a:off x="1352571" y="-2094"/>
              <a:ext cx="5422856" cy="5422856"/>
            </a:xfrm>
            <a:custGeom>
              <a:rect b="b" l="l" r="r" t="t"/>
              <a:pathLst>
                <a:path extrusionOk="0" h="120000" w="120000">
                  <a:moveTo>
                    <a:pt x="101477" y="92055"/>
                  </a:moveTo>
                  <a:cubicBezTo>
                    <a:pt x="92543" y="103614"/>
                    <a:pt x="79191" y="110921"/>
                    <a:pt x="64639" y="112214"/>
                  </a:cubicBezTo>
                  <a:cubicBezTo>
                    <a:pt x="50087" y="113507"/>
                    <a:pt x="35656" y="108668"/>
                    <a:pt x="24825" y="98865"/>
                  </a:cubicBezTo>
                  <a:lnTo>
                    <a:pt x="18907" y="103438"/>
                  </a:lnTo>
                  <a:lnTo>
                    <a:pt x="23022" y="88578"/>
                  </a:lnTo>
                  <a:lnTo>
                    <a:pt x="39900" y="87214"/>
                  </a:lnTo>
                  <a:lnTo>
                    <a:pt x="34006" y="91769"/>
                  </a:lnTo>
                  <a:cubicBezTo>
                    <a:pt x="42585" y="98789"/>
                    <a:pt x="53638" y="102040"/>
                    <a:pt x="64651" y="100784"/>
                  </a:cubicBezTo>
                  <a:cubicBezTo>
                    <a:pt x="75664" y="99528"/>
                    <a:pt x="85701" y="93872"/>
                    <a:pt x="92479" y="85101"/>
                  </a:cubicBezTo>
                  <a:close/>
                </a:path>
              </a:pathLst>
            </a:custGeom>
            <a:solidFill>
              <a:srgbClr val="249AC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p:nvPr/>
          </p:nvSpPr>
          <p:spPr>
            <a:xfrm>
              <a:off x="591643" y="1391708"/>
              <a:ext cx="2635250" cy="26352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txBox="1"/>
            <p:nvPr/>
          </p:nvSpPr>
          <p:spPr>
            <a:xfrm>
              <a:off x="591643" y="1391708"/>
              <a:ext cx="2635250" cy="2635250"/>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None/>
              </a:pPr>
              <a:r>
                <a:t/>
              </a:r>
              <a:endParaRPr sz="6500">
                <a:solidFill>
                  <a:schemeClr val="lt1"/>
                </a:solidFill>
                <a:latin typeface="Questrial"/>
                <a:ea typeface="Questrial"/>
                <a:cs typeface="Questrial"/>
                <a:sym typeface="Questrial"/>
              </a:endParaRPr>
            </a:p>
          </p:txBody>
        </p:sp>
        <p:sp>
          <p:nvSpPr>
            <p:cNvPr id="377" name="Google Shape;377;p34"/>
            <p:cNvSpPr/>
            <p:nvPr/>
          </p:nvSpPr>
          <p:spPr>
            <a:xfrm>
              <a:off x="1352571" y="-2094"/>
              <a:ext cx="5422856" cy="5422856"/>
            </a:xfrm>
            <a:custGeom>
              <a:rect b="b" l="l" r="r" t="t"/>
              <a:pathLst>
                <a:path extrusionOk="0" h="120000" w="120000">
                  <a:moveTo>
                    <a:pt x="18523" y="27945"/>
                  </a:moveTo>
                  <a:lnTo>
                    <a:pt x="18523" y="27945"/>
                  </a:lnTo>
                  <a:cubicBezTo>
                    <a:pt x="27457" y="16386"/>
                    <a:pt x="40809" y="9079"/>
                    <a:pt x="55361" y="7786"/>
                  </a:cubicBezTo>
                  <a:cubicBezTo>
                    <a:pt x="69913" y="6493"/>
                    <a:pt x="84344" y="11332"/>
                    <a:pt x="95175" y="21135"/>
                  </a:cubicBezTo>
                  <a:lnTo>
                    <a:pt x="101093" y="16562"/>
                  </a:lnTo>
                  <a:lnTo>
                    <a:pt x="96978" y="31422"/>
                  </a:lnTo>
                  <a:lnTo>
                    <a:pt x="80100" y="32786"/>
                  </a:lnTo>
                  <a:lnTo>
                    <a:pt x="85994" y="28231"/>
                  </a:lnTo>
                  <a:lnTo>
                    <a:pt x="85994" y="28231"/>
                  </a:lnTo>
                  <a:cubicBezTo>
                    <a:pt x="77415" y="21211"/>
                    <a:pt x="66362" y="17960"/>
                    <a:pt x="55349" y="19216"/>
                  </a:cubicBezTo>
                  <a:cubicBezTo>
                    <a:pt x="44336" y="20472"/>
                    <a:pt x="34299" y="26128"/>
                    <a:pt x="27521" y="34899"/>
                  </a:cubicBezTo>
                  <a:close/>
                </a:path>
              </a:pathLst>
            </a:custGeom>
            <a:solidFill>
              <a:srgbClr val="249AC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3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TWO WAYS TO IMPROVE IOT DEVICE SECURITY</a:t>
            </a:r>
            <a:endParaRPr b="0" i="0" sz="3600" u="none" cap="none" strike="noStrike">
              <a:solidFill>
                <a:schemeClr val="dk1"/>
              </a:solidFill>
              <a:latin typeface="Questrial"/>
              <a:ea typeface="Questrial"/>
              <a:cs typeface="Questrial"/>
              <a:sym typeface="Questrial"/>
            </a:endParaRPr>
          </a:p>
        </p:txBody>
      </p:sp>
      <p:pic>
        <p:nvPicPr>
          <p:cNvPr id="384" name="Google Shape;384;p35"/>
          <p:cNvPicPr preferRelativeResize="0"/>
          <p:nvPr>
            <p:ph idx="1" type="body"/>
          </p:nvPr>
        </p:nvPicPr>
        <p:blipFill rotWithShape="1">
          <a:blip r:embed="rId3">
            <a:alphaModFix/>
          </a:blip>
          <a:srcRect b="10180" l="24815" r="21862" t="12761"/>
          <a:stretch/>
        </p:blipFill>
        <p:spPr>
          <a:xfrm>
            <a:off x="1122221" y="1993178"/>
            <a:ext cx="4156364" cy="4509655"/>
          </a:xfrm>
          <a:prstGeom prst="rect">
            <a:avLst/>
          </a:prstGeom>
          <a:noFill/>
          <a:ln>
            <a:noFill/>
          </a:ln>
        </p:spPr>
      </p:pic>
      <p:grpSp>
        <p:nvGrpSpPr>
          <p:cNvPr id="385" name="Google Shape;385;p35"/>
          <p:cNvGrpSpPr/>
          <p:nvPr/>
        </p:nvGrpSpPr>
        <p:grpSpPr>
          <a:xfrm>
            <a:off x="6094412" y="2991505"/>
            <a:ext cx="5346073" cy="2720819"/>
            <a:chOff x="2286267" y="3657221"/>
            <a:chExt cx="5346073" cy="2720819"/>
          </a:xfrm>
        </p:grpSpPr>
        <p:sp>
          <p:nvSpPr>
            <p:cNvPr id="386" name="Google Shape;386;p35"/>
            <p:cNvSpPr/>
            <p:nvPr/>
          </p:nvSpPr>
          <p:spPr>
            <a:xfrm>
              <a:off x="5544108" y="4485313"/>
              <a:ext cx="2088232" cy="895658"/>
            </a:xfrm>
            <a:prstGeom prst="roundRect">
              <a:avLst>
                <a:gd fmla="val 16667" name="adj"/>
              </a:avLst>
            </a:prstGeom>
            <a:solidFill>
              <a:srgbClr val="ECDFF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estrial"/>
                <a:ea typeface="Questrial"/>
                <a:cs typeface="Questrial"/>
                <a:sym typeface="Questrial"/>
              </a:endParaRPr>
            </a:p>
          </p:txBody>
        </p:sp>
        <p:sp>
          <p:nvSpPr>
            <p:cNvPr id="387" name="Google Shape;387;p35"/>
            <p:cNvSpPr/>
            <p:nvPr/>
          </p:nvSpPr>
          <p:spPr>
            <a:xfrm>
              <a:off x="3858377" y="3657221"/>
              <a:ext cx="972108" cy="2556283"/>
            </a:xfrm>
            <a:prstGeom prst="roundRect">
              <a:avLst>
                <a:gd fmla="val 16667" name="adj"/>
              </a:avLst>
            </a:prstGeom>
            <a:solidFill>
              <a:srgbClr val="FAE4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pic>
          <p:nvPicPr>
            <p:cNvPr id="388" name="Google Shape;388;p35"/>
            <p:cNvPicPr preferRelativeResize="0"/>
            <p:nvPr/>
          </p:nvPicPr>
          <p:blipFill rotWithShape="1">
            <a:blip r:embed="rId4">
              <a:alphaModFix/>
            </a:blip>
            <a:srcRect b="0" l="0" r="0" t="0"/>
            <a:stretch/>
          </p:blipFill>
          <p:spPr>
            <a:xfrm>
              <a:off x="3898856" y="4432251"/>
              <a:ext cx="884842" cy="878982"/>
            </a:xfrm>
            <a:prstGeom prst="rect">
              <a:avLst/>
            </a:prstGeom>
            <a:noFill/>
            <a:ln>
              <a:noFill/>
            </a:ln>
          </p:spPr>
        </p:pic>
        <p:grpSp>
          <p:nvGrpSpPr>
            <p:cNvPr id="389" name="Google Shape;389;p35"/>
            <p:cNvGrpSpPr/>
            <p:nvPr/>
          </p:nvGrpSpPr>
          <p:grpSpPr>
            <a:xfrm>
              <a:off x="5749546" y="4628916"/>
              <a:ext cx="485800" cy="604121"/>
              <a:chOff x="8550697" y="4936808"/>
              <a:chExt cx="593304" cy="719752"/>
            </a:xfrm>
          </p:grpSpPr>
          <p:pic>
            <p:nvPicPr>
              <p:cNvPr id="390" name="Google Shape;390;p35"/>
              <p:cNvPicPr preferRelativeResize="0"/>
              <p:nvPr/>
            </p:nvPicPr>
            <p:blipFill rotWithShape="1">
              <a:blip r:embed="rId5">
                <a:alphaModFix/>
              </a:blip>
              <a:srcRect b="0" l="0" r="0" t="0"/>
              <a:stretch/>
            </p:blipFill>
            <p:spPr>
              <a:xfrm>
                <a:off x="8550697" y="5071466"/>
                <a:ext cx="593304" cy="585094"/>
              </a:xfrm>
              <a:prstGeom prst="rect">
                <a:avLst/>
              </a:prstGeom>
              <a:noFill/>
              <a:ln>
                <a:noFill/>
              </a:ln>
            </p:spPr>
          </p:pic>
          <p:pic>
            <p:nvPicPr>
              <p:cNvPr id="391" name="Google Shape;391;p35"/>
              <p:cNvPicPr preferRelativeResize="0"/>
              <p:nvPr/>
            </p:nvPicPr>
            <p:blipFill rotWithShape="1">
              <a:blip r:embed="rId6">
                <a:alphaModFix/>
              </a:blip>
              <a:srcRect b="49915" l="24208" r="0" t="0"/>
              <a:stretch/>
            </p:blipFill>
            <p:spPr>
              <a:xfrm>
                <a:off x="8676206" y="4936808"/>
                <a:ext cx="327134" cy="211770"/>
              </a:xfrm>
              <a:prstGeom prst="rect">
                <a:avLst/>
              </a:prstGeom>
              <a:noFill/>
              <a:ln>
                <a:noFill/>
              </a:ln>
            </p:spPr>
          </p:pic>
        </p:grpSp>
        <p:pic>
          <p:nvPicPr>
            <p:cNvPr id="392" name="Google Shape;392;p35"/>
            <p:cNvPicPr preferRelativeResize="0"/>
            <p:nvPr/>
          </p:nvPicPr>
          <p:blipFill rotWithShape="1">
            <a:blip r:embed="rId7">
              <a:alphaModFix/>
            </a:blip>
            <a:srcRect b="0" l="0" r="0" t="0"/>
            <a:stretch/>
          </p:blipFill>
          <p:spPr>
            <a:xfrm>
              <a:off x="2286267" y="4503836"/>
              <a:ext cx="881577" cy="881577"/>
            </a:xfrm>
            <a:prstGeom prst="rect">
              <a:avLst/>
            </a:prstGeom>
            <a:noFill/>
            <a:ln>
              <a:noFill/>
            </a:ln>
          </p:spPr>
        </p:pic>
        <p:cxnSp>
          <p:nvCxnSpPr>
            <p:cNvPr id="393" name="Google Shape;393;p35"/>
            <p:cNvCxnSpPr>
              <a:stCxn id="386" idx="1"/>
              <a:endCxn id="387" idx="3"/>
            </p:cNvCxnSpPr>
            <p:nvPr/>
          </p:nvCxnSpPr>
          <p:spPr>
            <a:xfrm flipH="1">
              <a:off x="4830408" y="4933142"/>
              <a:ext cx="713700" cy="2100"/>
            </a:xfrm>
            <a:prstGeom prst="straightConnector1">
              <a:avLst/>
            </a:prstGeom>
            <a:noFill/>
            <a:ln cap="flat" cmpd="sng" w="15875">
              <a:solidFill>
                <a:schemeClr val="dk1"/>
              </a:solidFill>
              <a:prstDash val="solid"/>
              <a:round/>
              <a:headEnd len="sm" w="sm" type="none"/>
              <a:tailEnd len="sm" w="sm" type="none"/>
            </a:ln>
          </p:spPr>
        </p:cxnSp>
        <p:cxnSp>
          <p:nvCxnSpPr>
            <p:cNvPr id="394" name="Google Shape;394;p35"/>
            <p:cNvCxnSpPr>
              <a:stCxn id="387" idx="1"/>
              <a:endCxn id="392" idx="3"/>
            </p:cNvCxnSpPr>
            <p:nvPr/>
          </p:nvCxnSpPr>
          <p:spPr>
            <a:xfrm flipH="1">
              <a:off x="3167777" y="4935363"/>
              <a:ext cx="690600" cy="9300"/>
            </a:xfrm>
            <a:prstGeom prst="straightConnector1">
              <a:avLst/>
            </a:prstGeom>
            <a:noFill/>
            <a:ln cap="flat" cmpd="sng" w="15875">
              <a:solidFill>
                <a:schemeClr val="dk1"/>
              </a:solidFill>
              <a:prstDash val="solid"/>
              <a:round/>
              <a:headEnd len="sm" w="sm" type="none"/>
              <a:tailEnd len="sm" w="sm" type="none"/>
            </a:ln>
          </p:spPr>
        </p:cxnSp>
        <p:sp>
          <p:nvSpPr>
            <p:cNvPr id="395" name="Google Shape;395;p35"/>
            <p:cNvSpPr/>
            <p:nvPr/>
          </p:nvSpPr>
          <p:spPr>
            <a:xfrm>
              <a:off x="2735796" y="5446240"/>
              <a:ext cx="3204193" cy="387472"/>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96" name="Google Shape;396;p35"/>
            <p:cNvSpPr/>
            <p:nvPr/>
          </p:nvSpPr>
          <p:spPr>
            <a:xfrm>
              <a:off x="2699792" y="5518140"/>
              <a:ext cx="3672408" cy="448172"/>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97" name="Google Shape;397;p35"/>
            <p:cNvSpPr/>
            <p:nvPr/>
          </p:nvSpPr>
          <p:spPr>
            <a:xfrm>
              <a:off x="2663788" y="5572673"/>
              <a:ext cx="4032448" cy="528646"/>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98" name="Google Shape;398;p35"/>
            <p:cNvSpPr/>
            <p:nvPr/>
          </p:nvSpPr>
          <p:spPr>
            <a:xfrm rot="10800000">
              <a:off x="2951820" y="3990777"/>
              <a:ext cx="3132348" cy="393109"/>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399" name="Google Shape;399;p35"/>
            <p:cNvSpPr/>
            <p:nvPr/>
          </p:nvSpPr>
          <p:spPr>
            <a:xfrm rot="10800000">
              <a:off x="2807804" y="3829033"/>
              <a:ext cx="3564396" cy="548684"/>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400" name="Google Shape;400;p35"/>
            <p:cNvSpPr/>
            <p:nvPr/>
          </p:nvSpPr>
          <p:spPr>
            <a:xfrm rot="10800000">
              <a:off x="2663788" y="3723168"/>
              <a:ext cx="4032448" cy="629415"/>
            </a:xfrm>
            <a:custGeom>
              <a:rect b="b" l="l" r="r" t="t"/>
              <a:pathLst>
                <a:path extrusionOk="0" h="364611" w="3141406">
                  <a:moveTo>
                    <a:pt x="0" y="0"/>
                  </a:moveTo>
                  <a:cubicBezTo>
                    <a:pt x="531351" y="118806"/>
                    <a:pt x="1062703" y="237613"/>
                    <a:pt x="1524000" y="294968"/>
                  </a:cubicBezTo>
                  <a:cubicBezTo>
                    <a:pt x="1985297" y="352323"/>
                    <a:pt x="2498212" y="390013"/>
                    <a:pt x="2767780" y="344129"/>
                  </a:cubicBezTo>
                  <a:cubicBezTo>
                    <a:pt x="3037348" y="298245"/>
                    <a:pt x="3089377" y="158955"/>
                    <a:pt x="3141406" y="19665"/>
                  </a:cubicBez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401" name="Google Shape;401;p35"/>
            <p:cNvSpPr txBox="1"/>
            <p:nvPr/>
          </p:nvSpPr>
          <p:spPr>
            <a:xfrm>
              <a:off x="4037129" y="5177711"/>
              <a:ext cx="72364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rgbClr val="682D8E"/>
                  </a:solidFill>
                  <a:latin typeface="Questrial"/>
                  <a:ea typeface="Questrial"/>
                  <a:cs typeface="Questrial"/>
                  <a:sym typeface="Questrial"/>
                </a:rPr>
                <a:t>x</a:t>
              </a:r>
              <a:endParaRPr sz="7200">
                <a:solidFill>
                  <a:srgbClr val="682D8E"/>
                </a:solidFill>
                <a:latin typeface="Questrial"/>
                <a:ea typeface="Questrial"/>
                <a:cs typeface="Questrial"/>
                <a:sym typeface="Questrial"/>
              </a:endParaRPr>
            </a:p>
          </p:txBody>
        </p:sp>
        <p:pic>
          <p:nvPicPr>
            <p:cNvPr id="402" name="Google Shape;402;p35"/>
            <p:cNvPicPr preferRelativeResize="0"/>
            <p:nvPr/>
          </p:nvPicPr>
          <p:blipFill rotWithShape="1">
            <a:blip r:embed="rId8">
              <a:alphaModFix/>
            </a:blip>
            <a:srcRect b="0" l="0" r="0" t="0"/>
            <a:stretch/>
          </p:blipFill>
          <p:spPr>
            <a:xfrm>
              <a:off x="4317739" y="4962050"/>
              <a:ext cx="179711" cy="179711"/>
            </a:xfrm>
            <a:prstGeom prst="rect">
              <a:avLst/>
            </a:prstGeom>
            <a:noFill/>
            <a:ln>
              <a:noFill/>
            </a:ln>
          </p:spPr>
        </p:pic>
        <p:pic>
          <p:nvPicPr>
            <p:cNvPr id="403" name="Google Shape;403;p35"/>
            <p:cNvPicPr preferRelativeResize="0"/>
            <p:nvPr/>
          </p:nvPicPr>
          <p:blipFill rotWithShape="1">
            <a:blip r:embed="rId9">
              <a:alphaModFix/>
            </a:blip>
            <a:srcRect b="0" l="0" r="0" t="0"/>
            <a:stretch/>
          </p:blipFill>
          <p:spPr>
            <a:xfrm>
              <a:off x="6902764" y="4662741"/>
              <a:ext cx="597260" cy="588995"/>
            </a:xfrm>
            <a:prstGeom prst="rect">
              <a:avLst/>
            </a:prstGeom>
            <a:noFill/>
            <a:ln>
              <a:noFill/>
            </a:ln>
          </p:spPr>
        </p:pic>
        <p:pic>
          <p:nvPicPr>
            <p:cNvPr id="404" name="Google Shape;404;p35"/>
            <p:cNvPicPr preferRelativeResize="0"/>
            <p:nvPr/>
          </p:nvPicPr>
          <p:blipFill rotWithShape="1">
            <a:blip r:embed="rId10">
              <a:alphaModFix/>
            </a:blip>
            <a:srcRect b="0" l="0" r="0" t="0"/>
            <a:stretch/>
          </p:blipFill>
          <p:spPr>
            <a:xfrm>
              <a:off x="6268802" y="4628916"/>
              <a:ext cx="597260" cy="588995"/>
            </a:xfrm>
            <a:prstGeom prst="rect">
              <a:avLst/>
            </a:prstGeom>
            <a:noFill/>
            <a:ln>
              <a:noFill/>
            </a:ln>
          </p:spPr>
        </p:pic>
        <p:pic>
          <p:nvPicPr>
            <p:cNvPr id="405" name="Google Shape;405;p35"/>
            <p:cNvPicPr preferRelativeResize="0"/>
            <p:nvPr/>
          </p:nvPicPr>
          <p:blipFill rotWithShape="1">
            <a:blip r:embed="rId6">
              <a:alphaModFix/>
            </a:blip>
            <a:srcRect b="49915" l="24208" r="0" t="0"/>
            <a:stretch/>
          </p:blipFill>
          <p:spPr>
            <a:xfrm>
              <a:off x="7132064" y="4539531"/>
              <a:ext cx="271856" cy="175986"/>
            </a:xfrm>
            <a:prstGeom prst="rect">
              <a:avLst/>
            </a:prstGeom>
            <a:noFill/>
            <a:ln>
              <a:noFill/>
            </a:ln>
          </p:spPr>
        </p:pic>
      </p:grpSp>
      <p:sp>
        <p:nvSpPr>
          <p:cNvPr id="406" name="Google Shape;406;p35"/>
          <p:cNvSpPr txBox="1"/>
          <p:nvPr/>
        </p:nvSpPr>
        <p:spPr>
          <a:xfrm>
            <a:off x="7845273" y="2548231"/>
            <a:ext cx="72364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rgbClr val="682D8E"/>
                </a:solidFill>
                <a:latin typeface="Questrial"/>
                <a:ea typeface="Questrial"/>
                <a:cs typeface="Questrial"/>
                <a:sym typeface="Questrial"/>
              </a:rPr>
              <a:t>x</a:t>
            </a:r>
            <a:endParaRPr sz="7200">
              <a:solidFill>
                <a:srgbClr val="682D8E"/>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3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SECURE HOME GATEWAY</a:t>
            </a:r>
            <a:endParaRPr b="0" i="0" sz="3600" u="none" cap="none" strike="noStrike">
              <a:solidFill>
                <a:schemeClr val="dk1"/>
              </a:solidFill>
              <a:latin typeface="Questrial"/>
              <a:ea typeface="Questrial"/>
              <a:cs typeface="Questrial"/>
              <a:sym typeface="Questrial"/>
            </a:endParaRPr>
          </a:p>
        </p:txBody>
      </p:sp>
      <p:sp>
        <p:nvSpPr>
          <p:cNvPr id="413" name="Google Shape;413;p3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Autofit/>
          </a:bodyPr>
          <a:lstStyle/>
          <a:p>
            <a:pPr indent="-38100" lvl="0" marL="228600" marR="0" rtl="0" algn="l">
              <a:lnSpc>
                <a:spcPct val="120000"/>
              </a:lnSpc>
              <a:spcBef>
                <a:spcPts val="0"/>
              </a:spcBef>
              <a:spcAft>
                <a:spcPts val="0"/>
              </a:spcAft>
              <a:buClr>
                <a:schemeClr val="dk1"/>
              </a:buClr>
              <a:buSzPts val="3000"/>
              <a:buFont typeface="Arial"/>
              <a:buNone/>
            </a:pPr>
            <a:r>
              <a:t/>
            </a:r>
            <a:endParaRPr b="0" i="0" sz="2400" u="none" cap="none" strike="noStrike">
              <a:solidFill>
                <a:schemeClr val="dk1"/>
              </a:solidFill>
              <a:latin typeface="Questrial"/>
              <a:ea typeface="Questrial"/>
              <a:cs typeface="Questrial"/>
              <a:sym typeface="Questrial"/>
            </a:endParaRPr>
          </a:p>
        </p:txBody>
      </p:sp>
      <p:grpSp>
        <p:nvGrpSpPr>
          <p:cNvPr id="414" name="Google Shape;414;p36"/>
          <p:cNvGrpSpPr/>
          <p:nvPr/>
        </p:nvGrpSpPr>
        <p:grpSpPr>
          <a:xfrm>
            <a:off x="1016722" y="2187141"/>
            <a:ext cx="10350933" cy="3694113"/>
            <a:chOff x="871248" y="2249487"/>
            <a:chExt cx="10291121" cy="3694113"/>
          </a:xfrm>
        </p:grpSpPr>
        <p:sp>
          <p:nvSpPr>
            <p:cNvPr id="415" name="Google Shape;415;p36"/>
            <p:cNvSpPr/>
            <p:nvPr/>
          </p:nvSpPr>
          <p:spPr>
            <a:xfrm>
              <a:off x="871248" y="2249487"/>
              <a:ext cx="10176163" cy="3694113"/>
            </a:xfrm>
            <a:prstGeom prst="rect">
              <a:avLst/>
            </a:prstGeom>
            <a:solidFill>
              <a:srgbClr val="FFFFFF"/>
            </a:solidFill>
            <a:ln cap="flat" cmpd="sng" w="9525">
              <a:solidFill>
                <a:srgbClr val="FFFF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FFFFFF"/>
                </a:solidFill>
                <a:latin typeface="Verdana"/>
                <a:ea typeface="Verdana"/>
                <a:cs typeface="Verdana"/>
                <a:sym typeface="Verdana"/>
              </a:endParaRPr>
            </a:p>
          </p:txBody>
        </p:sp>
        <p:cxnSp>
          <p:nvCxnSpPr>
            <p:cNvPr id="416" name="Google Shape;416;p36"/>
            <p:cNvCxnSpPr>
              <a:stCxn id="417" idx="1"/>
            </p:cNvCxnSpPr>
            <p:nvPr/>
          </p:nvCxnSpPr>
          <p:spPr>
            <a:xfrm rot="10800000">
              <a:off x="5431941" y="4245764"/>
              <a:ext cx="774900" cy="3933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sp>
          <p:nvSpPr>
            <p:cNvPr id="418" name="Google Shape;418;p36"/>
            <p:cNvSpPr/>
            <p:nvPr/>
          </p:nvSpPr>
          <p:spPr>
            <a:xfrm>
              <a:off x="6206841" y="3291849"/>
              <a:ext cx="2761357" cy="725121"/>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000000"/>
                </a:solidFill>
                <a:latin typeface="Verdana"/>
                <a:ea typeface="Verdana"/>
                <a:cs typeface="Verdana"/>
                <a:sym typeface="Verdana"/>
              </a:endParaRPr>
            </a:p>
          </p:txBody>
        </p:sp>
        <p:sp>
          <p:nvSpPr>
            <p:cNvPr id="419" name="Google Shape;419;p36"/>
            <p:cNvSpPr/>
            <p:nvPr/>
          </p:nvSpPr>
          <p:spPr>
            <a:xfrm>
              <a:off x="6206841" y="2370870"/>
              <a:ext cx="2761357" cy="725121"/>
            </a:xfrm>
            <a:prstGeom prst="roundRect">
              <a:avLst>
                <a:gd fmla="val 16667" name="adj"/>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000000"/>
                </a:solidFill>
                <a:latin typeface="Verdana"/>
                <a:ea typeface="Verdana"/>
                <a:cs typeface="Verdana"/>
                <a:sym typeface="Verdana"/>
              </a:endParaRPr>
            </a:p>
          </p:txBody>
        </p:sp>
        <p:sp>
          <p:nvSpPr>
            <p:cNvPr id="420" name="Google Shape;420;p36"/>
            <p:cNvSpPr/>
            <p:nvPr/>
          </p:nvSpPr>
          <p:spPr>
            <a:xfrm>
              <a:off x="4330460" y="2929288"/>
              <a:ext cx="1183439" cy="1398217"/>
            </a:xfrm>
            <a:prstGeom prst="roundRect">
              <a:avLst>
                <a:gd fmla="val 16667" name="adj"/>
              </a:avLst>
            </a:prstGeom>
            <a:solidFill>
              <a:srgbClr val="F2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FFFFFF"/>
                </a:solidFill>
                <a:latin typeface="Verdana"/>
                <a:ea typeface="Verdana"/>
                <a:cs typeface="Verdana"/>
                <a:sym typeface="Verdana"/>
              </a:endParaRPr>
            </a:p>
          </p:txBody>
        </p:sp>
        <p:pic>
          <p:nvPicPr>
            <p:cNvPr id="421" name="Google Shape;421;p36"/>
            <p:cNvPicPr preferRelativeResize="0"/>
            <p:nvPr/>
          </p:nvPicPr>
          <p:blipFill rotWithShape="1">
            <a:blip r:embed="rId3">
              <a:alphaModFix/>
            </a:blip>
            <a:srcRect b="0" l="0" r="0" t="0"/>
            <a:stretch/>
          </p:blipFill>
          <p:spPr>
            <a:xfrm>
              <a:off x="4461954" y="3019928"/>
              <a:ext cx="970014" cy="996324"/>
            </a:xfrm>
            <a:prstGeom prst="rect">
              <a:avLst/>
            </a:prstGeom>
            <a:noFill/>
            <a:ln>
              <a:noFill/>
            </a:ln>
          </p:spPr>
        </p:pic>
        <p:pic>
          <p:nvPicPr>
            <p:cNvPr id="422" name="Google Shape;422;p36"/>
            <p:cNvPicPr preferRelativeResize="0"/>
            <p:nvPr/>
          </p:nvPicPr>
          <p:blipFill rotWithShape="1">
            <a:blip r:embed="rId4">
              <a:alphaModFix/>
            </a:blip>
            <a:srcRect b="0" l="0" r="0" t="0"/>
            <a:stretch/>
          </p:blipFill>
          <p:spPr>
            <a:xfrm>
              <a:off x="6345152" y="2379569"/>
              <a:ext cx="593791" cy="609505"/>
            </a:xfrm>
            <a:prstGeom prst="rect">
              <a:avLst/>
            </a:prstGeom>
            <a:noFill/>
            <a:ln>
              <a:noFill/>
            </a:ln>
          </p:spPr>
        </p:pic>
        <p:pic>
          <p:nvPicPr>
            <p:cNvPr id="423" name="Google Shape;423;p36"/>
            <p:cNvPicPr preferRelativeResize="0"/>
            <p:nvPr/>
          </p:nvPicPr>
          <p:blipFill rotWithShape="1">
            <a:blip r:embed="rId5">
              <a:alphaModFix/>
            </a:blip>
            <a:srcRect b="0" l="0" r="0" t="0"/>
            <a:stretch/>
          </p:blipFill>
          <p:spPr>
            <a:xfrm>
              <a:off x="1869889" y="2320888"/>
              <a:ext cx="653875" cy="487056"/>
            </a:xfrm>
            <a:prstGeom prst="rect">
              <a:avLst/>
            </a:prstGeom>
            <a:noFill/>
            <a:ln>
              <a:noFill/>
            </a:ln>
          </p:spPr>
        </p:pic>
        <p:pic>
          <p:nvPicPr>
            <p:cNvPr id="424" name="Google Shape;424;p36"/>
            <p:cNvPicPr preferRelativeResize="0"/>
            <p:nvPr/>
          </p:nvPicPr>
          <p:blipFill rotWithShape="1">
            <a:blip r:embed="rId6">
              <a:alphaModFix/>
            </a:blip>
            <a:srcRect b="0" l="0" r="0" t="0"/>
            <a:stretch/>
          </p:blipFill>
          <p:spPr>
            <a:xfrm>
              <a:off x="6345152" y="3327012"/>
              <a:ext cx="622843" cy="635090"/>
            </a:xfrm>
            <a:prstGeom prst="rect">
              <a:avLst/>
            </a:prstGeom>
            <a:noFill/>
            <a:ln>
              <a:noFill/>
            </a:ln>
          </p:spPr>
        </p:pic>
        <p:grpSp>
          <p:nvGrpSpPr>
            <p:cNvPr id="425" name="Google Shape;425;p36"/>
            <p:cNvGrpSpPr/>
            <p:nvPr/>
          </p:nvGrpSpPr>
          <p:grpSpPr>
            <a:xfrm>
              <a:off x="6960536" y="2424888"/>
              <a:ext cx="462220" cy="558607"/>
              <a:chOff x="8550696" y="5013426"/>
              <a:chExt cx="593304" cy="643132"/>
            </a:xfrm>
          </p:grpSpPr>
          <p:pic>
            <p:nvPicPr>
              <p:cNvPr id="426" name="Google Shape;426;p36"/>
              <p:cNvPicPr preferRelativeResize="0"/>
              <p:nvPr/>
            </p:nvPicPr>
            <p:blipFill rotWithShape="1">
              <a:blip r:embed="rId7">
                <a:alphaModFix/>
              </a:blip>
              <a:srcRect b="0" l="0" r="0" t="0"/>
              <a:stretch/>
            </p:blipFill>
            <p:spPr>
              <a:xfrm>
                <a:off x="8550696" y="5071464"/>
                <a:ext cx="593304" cy="585094"/>
              </a:xfrm>
              <a:prstGeom prst="rect">
                <a:avLst/>
              </a:prstGeom>
              <a:noFill/>
              <a:ln>
                <a:noFill/>
              </a:ln>
            </p:spPr>
          </p:pic>
          <p:pic>
            <p:nvPicPr>
              <p:cNvPr id="427" name="Google Shape;427;p36"/>
              <p:cNvPicPr preferRelativeResize="0"/>
              <p:nvPr/>
            </p:nvPicPr>
            <p:blipFill rotWithShape="1">
              <a:blip r:embed="rId8">
                <a:alphaModFix/>
              </a:blip>
              <a:srcRect b="49915" l="24208" r="0" t="0"/>
              <a:stretch/>
            </p:blipFill>
            <p:spPr>
              <a:xfrm>
                <a:off x="8713912" y="5013426"/>
                <a:ext cx="271856" cy="175986"/>
              </a:xfrm>
              <a:prstGeom prst="rect">
                <a:avLst/>
              </a:prstGeom>
              <a:noFill/>
              <a:ln>
                <a:noFill/>
              </a:ln>
            </p:spPr>
          </p:pic>
        </p:grpSp>
        <p:pic>
          <p:nvPicPr>
            <p:cNvPr id="428" name="Google Shape;428;p36"/>
            <p:cNvPicPr preferRelativeResize="0"/>
            <p:nvPr/>
          </p:nvPicPr>
          <p:blipFill rotWithShape="1">
            <a:blip r:embed="rId9">
              <a:alphaModFix/>
            </a:blip>
            <a:srcRect b="0" l="0" r="0" t="0"/>
            <a:stretch/>
          </p:blipFill>
          <p:spPr>
            <a:xfrm>
              <a:off x="2662074" y="3002457"/>
              <a:ext cx="1230076" cy="1271863"/>
            </a:xfrm>
            <a:prstGeom prst="rect">
              <a:avLst/>
            </a:prstGeom>
            <a:noFill/>
            <a:ln>
              <a:noFill/>
            </a:ln>
          </p:spPr>
        </p:pic>
        <p:pic>
          <p:nvPicPr>
            <p:cNvPr id="429" name="Google Shape;429;p36"/>
            <p:cNvPicPr preferRelativeResize="0"/>
            <p:nvPr/>
          </p:nvPicPr>
          <p:blipFill rotWithShape="1">
            <a:blip r:embed="rId10">
              <a:alphaModFix/>
            </a:blip>
            <a:srcRect b="0" l="0" r="0" t="0"/>
            <a:stretch/>
          </p:blipFill>
          <p:spPr>
            <a:xfrm flipH="1">
              <a:off x="1801628" y="4414597"/>
              <a:ext cx="727101" cy="741398"/>
            </a:xfrm>
            <a:prstGeom prst="rect">
              <a:avLst/>
            </a:prstGeom>
            <a:noFill/>
            <a:ln>
              <a:noFill/>
            </a:ln>
          </p:spPr>
        </p:pic>
        <p:grpSp>
          <p:nvGrpSpPr>
            <p:cNvPr id="430" name="Google Shape;430;p36"/>
            <p:cNvGrpSpPr/>
            <p:nvPr/>
          </p:nvGrpSpPr>
          <p:grpSpPr>
            <a:xfrm>
              <a:off x="7444349" y="2424888"/>
              <a:ext cx="462220" cy="558607"/>
              <a:chOff x="8550696" y="5013426"/>
              <a:chExt cx="593304" cy="643132"/>
            </a:xfrm>
          </p:grpSpPr>
          <p:pic>
            <p:nvPicPr>
              <p:cNvPr id="431" name="Google Shape;431;p36"/>
              <p:cNvPicPr preferRelativeResize="0"/>
              <p:nvPr/>
            </p:nvPicPr>
            <p:blipFill rotWithShape="1">
              <a:blip r:embed="rId7">
                <a:alphaModFix/>
              </a:blip>
              <a:srcRect b="0" l="0" r="0" t="0"/>
              <a:stretch/>
            </p:blipFill>
            <p:spPr>
              <a:xfrm>
                <a:off x="8550696" y="5071464"/>
                <a:ext cx="593304" cy="585094"/>
              </a:xfrm>
              <a:prstGeom prst="rect">
                <a:avLst/>
              </a:prstGeom>
              <a:noFill/>
              <a:ln>
                <a:noFill/>
              </a:ln>
            </p:spPr>
          </p:pic>
          <p:pic>
            <p:nvPicPr>
              <p:cNvPr id="432" name="Google Shape;432;p36"/>
              <p:cNvPicPr preferRelativeResize="0"/>
              <p:nvPr/>
            </p:nvPicPr>
            <p:blipFill rotWithShape="1">
              <a:blip r:embed="rId8">
                <a:alphaModFix/>
              </a:blip>
              <a:srcRect b="49915" l="24208" r="0" t="0"/>
              <a:stretch/>
            </p:blipFill>
            <p:spPr>
              <a:xfrm>
                <a:off x="8713912" y="5013426"/>
                <a:ext cx="271856" cy="175986"/>
              </a:xfrm>
              <a:prstGeom prst="rect">
                <a:avLst/>
              </a:prstGeom>
              <a:noFill/>
              <a:ln>
                <a:noFill/>
              </a:ln>
            </p:spPr>
          </p:pic>
        </p:grpSp>
        <p:grpSp>
          <p:nvGrpSpPr>
            <p:cNvPr id="433" name="Google Shape;433;p36"/>
            <p:cNvGrpSpPr/>
            <p:nvPr/>
          </p:nvGrpSpPr>
          <p:grpSpPr>
            <a:xfrm>
              <a:off x="7928162" y="2424888"/>
              <a:ext cx="462220" cy="558607"/>
              <a:chOff x="8550696" y="5013426"/>
              <a:chExt cx="593304" cy="643132"/>
            </a:xfrm>
          </p:grpSpPr>
          <p:pic>
            <p:nvPicPr>
              <p:cNvPr id="434" name="Google Shape;434;p36"/>
              <p:cNvPicPr preferRelativeResize="0"/>
              <p:nvPr/>
            </p:nvPicPr>
            <p:blipFill rotWithShape="1">
              <a:blip r:embed="rId7">
                <a:alphaModFix/>
              </a:blip>
              <a:srcRect b="0" l="0" r="0" t="0"/>
              <a:stretch/>
            </p:blipFill>
            <p:spPr>
              <a:xfrm>
                <a:off x="8550696" y="5071464"/>
                <a:ext cx="593304" cy="585094"/>
              </a:xfrm>
              <a:prstGeom prst="rect">
                <a:avLst/>
              </a:prstGeom>
              <a:noFill/>
              <a:ln>
                <a:noFill/>
              </a:ln>
            </p:spPr>
          </p:pic>
          <p:pic>
            <p:nvPicPr>
              <p:cNvPr id="435" name="Google Shape;435;p36"/>
              <p:cNvPicPr preferRelativeResize="0"/>
              <p:nvPr/>
            </p:nvPicPr>
            <p:blipFill rotWithShape="1">
              <a:blip r:embed="rId8">
                <a:alphaModFix/>
              </a:blip>
              <a:srcRect b="49915" l="24208" r="0" t="0"/>
              <a:stretch/>
            </p:blipFill>
            <p:spPr>
              <a:xfrm>
                <a:off x="8713912" y="5013426"/>
                <a:ext cx="271856" cy="175986"/>
              </a:xfrm>
              <a:prstGeom prst="rect">
                <a:avLst/>
              </a:prstGeom>
              <a:noFill/>
              <a:ln>
                <a:noFill/>
              </a:ln>
            </p:spPr>
          </p:pic>
        </p:grpSp>
        <p:grpSp>
          <p:nvGrpSpPr>
            <p:cNvPr id="436" name="Google Shape;436;p36"/>
            <p:cNvGrpSpPr/>
            <p:nvPr/>
          </p:nvGrpSpPr>
          <p:grpSpPr>
            <a:xfrm>
              <a:off x="8411977" y="2424888"/>
              <a:ext cx="462220" cy="558607"/>
              <a:chOff x="8550696" y="5013426"/>
              <a:chExt cx="593304" cy="643132"/>
            </a:xfrm>
          </p:grpSpPr>
          <p:pic>
            <p:nvPicPr>
              <p:cNvPr id="437" name="Google Shape;437;p36"/>
              <p:cNvPicPr preferRelativeResize="0"/>
              <p:nvPr/>
            </p:nvPicPr>
            <p:blipFill rotWithShape="1">
              <a:blip r:embed="rId7">
                <a:alphaModFix/>
              </a:blip>
              <a:srcRect b="0" l="0" r="0" t="0"/>
              <a:stretch/>
            </p:blipFill>
            <p:spPr>
              <a:xfrm>
                <a:off x="8550696" y="5071464"/>
                <a:ext cx="593304" cy="585094"/>
              </a:xfrm>
              <a:prstGeom prst="rect">
                <a:avLst/>
              </a:prstGeom>
              <a:noFill/>
              <a:ln>
                <a:noFill/>
              </a:ln>
            </p:spPr>
          </p:pic>
          <p:pic>
            <p:nvPicPr>
              <p:cNvPr id="438" name="Google Shape;438;p36"/>
              <p:cNvPicPr preferRelativeResize="0"/>
              <p:nvPr/>
            </p:nvPicPr>
            <p:blipFill rotWithShape="1">
              <a:blip r:embed="rId8">
                <a:alphaModFix/>
              </a:blip>
              <a:srcRect b="49915" l="24208" r="0" t="0"/>
              <a:stretch/>
            </p:blipFill>
            <p:spPr>
              <a:xfrm>
                <a:off x="8713912" y="5013426"/>
                <a:ext cx="271856" cy="175986"/>
              </a:xfrm>
              <a:prstGeom prst="rect">
                <a:avLst/>
              </a:prstGeom>
              <a:noFill/>
              <a:ln>
                <a:noFill/>
              </a:ln>
            </p:spPr>
          </p:pic>
        </p:grpSp>
        <p:pic>
          <p:nvPicPr>
            <p:cNvPr id="439" name="Google Shape;439;p36"/>
            <p:cNvPicPr preferRelativeResize="0"/>
            <p:nvPr/>
          </p:nvPicPr>
          <p:blipFill rotWithShape="1">
            <a:blip r:embed="rId6">
              <a:alphaModFix/>
            </a:blip>
            <a:srcRect b="0" l="0" r="0" t="0"/>
            <a:stretch/>
          </p:blipFill>
          <p:spPr>
            <a:xfrm>
              <a:off x="6980552" y="3327012"/>
              <a:ext cx="622843" cy="635090"/>
            </a:xfrm>
            <a:prstGeom prst="rect">
              <a:avLst/>
            </a:prstGeom>
            <a:noFill/>
            <a:ln>
              <a:noFill/>
            </a:ln>
          </p:spPr>
        </p:pic>
        <p:cxnSp>
          <p:nvCxnSpPr>
            <p:cNvPr id="440" name="Google Shape;440;p36"/>
            <p:cNvCxnSpPr>
              <a:stCxn id="419" idx="1"/>
            </p:cNvCxnSpPr>
            <p:nvPr/>
          </p:nvCxnSpPr>
          <p:spPr>
            <a:xfrm flipH="1">
              <a:off x="5513841" y="2733430"/>
              <a:ext cx="693000" cy="2865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cxnSp>
          <p:nvCxnSpPr>
            <p:cNvPr id="441" name="Google Shape;441;p36"/>
            <p:cNvCxnSpPr/>
            <p:nvPr/>
          </p:nvCxnSpPr>
          <p:spPr>
            <a:xfrm rot="10800000">
              <a:off x="5567015" y="3636938"/>
              <a:ext cx="639826" cy="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cxnSp>
          <p:nvCxnSpPr>
            <p:cNvPr id="442" name="Google Shape;442;p36"/>
            <p:cNvCxnSpPr>
              <a:stCxn id="420" idx="1"/>
              <a:endCxn id="428" idx="3"/>
            </p:cNvCxnSpPr>
            <p:nvPr/>
          </p:nvCxnSpPr>
          <p:spPr>
            <a:xfrm flipH="1">
              <a:off x="3891860" y="3628397"/>
              <a:ext cx="438600" cy="99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sp>
          <p:nvSpPr>
            <p:cNvPr id="443" name="Google Shape;443;p36"/>
            <p:cNvSpPr txBox="1"/>
            <p:nvPr/>
          </p:nvSpPr>
          <p:spPr>
            <a:xfrm>
              <a:off x="9095354" y="2495594"/>
              <a:ext cx="2067015" cy="4648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Home Security</a:t>
              </a:r>
              <a:endParaRPr sz="1800">
                <a:solidFill>
                  <a:srgbClr val="000000"/>
                </a:solidFill>
                <a:latin typeface="Arial"/>
                <a:ea typeface="Arial"/>
                <a:cs typeface="Arial"/>
                <a:sym typeface="Arial"/>
              </a:endParaRPr>
            </a:p>
          </p:txBody>
        </p:sp>
        <p:sp>
          <p:nvSpPr>
            <p:cNvPr id="444" name="Google Shape;444;p36"/>
            <p:cNvSpPr txBox="1"/>
            <p:nvPr/>
          </p:nvSpPr>
          <p:spPr>
            <a:xfrm>
              <a:off x="9123259" y="3376586"/>
              <a:ext cx="1598658" cy="4648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Appliances</a:t>
              </a:r>
              <a:endParaRPr sz="1800">
                <a:solidFill>
                  <a:srgbClr val="000000"/>
                </a:solidFill>
                <a:latin typeface="Arial"/>
                <a:ea typeface="Arial"/>
                <a:cs typeface="Arial"/>
                <a:sym typeface="Arial"/>
              </a:endParaRPr>
            </a:p>
          </p:txBody>
        </p:sp>
        <p:sp>
          <p:nvSpPr>
            <p:cNvPr id="417" name="Google Shape;417;p36"/>
            <p:cNvSpPr/>
            <p:nvPr/>
          </p:nvSpPr>
          <p:spPr>
            <a:xfrm>
              <a:off x="6206841" y="4276504"/>
              <a:ext cx="2761357" cy="725121"/>
            </a:xfrm>
            <a:prstGeom prst="roundRect">
              <a:avLst>
                <a:gd fmla="val 16667" name="adj"/>
              </a:avLst>
            </a:prstGeom>
            <a:solidFill>
              <a:srgbClr val="F7964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FFFFFF"/>
                </a:solidFill>
                <a:latin typeface="Verdana"/>
                <a:ea typeface="Verdana"/>
                <a:cs typeface="Verdana"/>
                <a:sym typeface="Verdana"/>
              </a:endParaRPr>
            </a:p>
          </p:txBody>
        </p:sp>
        <p:pic>
          <p:nvPicPr>
            <p:cNvPr id="445" name="Google Shape;445;p36"/>
            <p:cNvPicPr preferRelativeResize="0"/>
            <p:nvPr/>
          </p:nvPicPr>
          <p:blipFill rotWithShape="1">
            <a:blip r:embed="rId11">
              <a:alphaModFix/>
            </a:blip>
            <a:srcRect b="0" l="0" r="0" t="0"/>
            <a:stretch/>
          </p:blipFill>
          <p:spPr>
            <a:xfrm>
              <a:off x="6345152" y="4348012"/>
              <a:ext cx="563644" cy="582792"/>
            </a:xfrm>
            <a:prstGeom prst="rect">
              <a:avLst/>
            </a:prstGeom>
            <a:noFill/>
            <a:ln>
              <a:noFill/>
            </a:ln>
          </p:spPr>
        </p:pic>
        <p:pic>
          <p:nvPicPr>
            <p:cNvPr id="446" name="Google Shape;446;p36"/>
            <p:cNvPicPr preferRelativeResize="0"/>
            <p:nvPr/>
          </p:nvPicPr>
          <p:blipFill rotWithShape="1">
            <a:blip r:embed="rId11">
              <a:alphaModFix/>
            </a:blip>
            <a:srcRect b="0" l="0" r="0" t="0"/>
            <a:stretch/>
          </p:blipFill>
          <p:spPr>
            <a:xfrm>
              <a:off x="7000285" y="4348012"/>
              <a:ext cx="563644" cy="582792"/>
            </a:xfrm>
            <a:prstGeom prst="rect">
              <a:avLst/>
            </a:prstGeom>
            <a:noFill/>
            <a:ln>
              <a:noFill/>
            </a:ln>
          </p:spPr>
        </p:pic>
        <p:pic>
          <p:nvPicPr>
            <p:cNvPr id="447" name="Google Shape;447;p36"/>
            <p:cNvPicPr preferRelativeResize="0"/>
            <p:nvPr/>
          </p:nvPicPr>
          <p:blipFill rotWithShape="1">
            <a:blip r:embed="rId11">
              <a:alphaModFix/>
            </a:blip>
            <a:srcRect b="0" l="0" r="0" t="0"/>
            <a:stretch/>
          </p:blipFill>
          <p:spPr>
            <a:xfrm>
              <a:off x="8310553" y="4348012"/>
              <a:ext cx="563644" cy="582792"/>
            </a:xfrm>
            <a:prstGeom prst="rect">
              <a:avLst/>
            </a:prstGeom>
            <a:noFill/>
            <a:ln>
              <a:noFill/>
            </a:ln>
          </p:spPr>
        </p:pic>
        <p:sp>
          <p:nvSpPr>
            <p:cNvPr id="448" name="Google Shape;448;p36"/>
            <p:cNvSpPr/>
            <p:nvPr/>
          </p:nvSpPr>
          <p:spPr>
            <a:xfrm>
              <a:off x="9210201" y="4404684"/>
              <a:ext cx="1255196" cy="4648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Sensors</a:t>
              </a:r>
              <a:endParaRPr sz="1800">
                <a:solidFill>
                  <a:srgbClr val="000000"/>
                </a:solidFill>
                <a:latin typeface="Arial"/>
                <a:ea typeface="Arial"/>
                <a:cs typeface="Arial"/>
                <a:sym typeface="Arial"/>
              </a:endParaRPr>
            </a:p>
          </p:txBody>
        </p:sp>
        <p:sp>
          <p:nvSpPr>
            <p:cNvPr id="449" name="Google Shape;449;p36"/>
            <p:cNvSpPr/>
            <p:nvPr/>
          </p:nvSpPr>
          <p:spPr>
            <a:xfrm>
              <a:off x="4556790" y="5075681"/>
              <a:ext cx="745128" cy="764667"/>
            </a:xfrm>
            <a:prstGeom prst="roundRect">
              <a:avLst>
                <a:gd fmla="val 16667" name="adj"/>
              </a:avLst>
            </a:prstGeom>
            <a:gradFill>
              <a:gsLst>
                <a:gs pos="0">
                  <a:srgbClr val="000000"/>
                </a:gs>
                <a:gs pos="35000">
                  <a:srgbClr val="000000"/>
                </a:gs>
                <a:gs pos="100000">
                  <a:srgbClr val="000000"/>
                </a:gs>
              </a:gsLst>
              <a:lin ang="16200000" scaled="0"/>
            </a:gra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000000"/>
                </a:solidFill>
                <a:latin typeface="Verdana"/>
                <a:ea typeface="Verdana"/>
                <a:cs typeface="Verdana"/>
                <a:sym typeface="Verdana"/>
              </a:endParaRPr>
            </a:p>
          </p:txBody>
        </p:sp>
        <p:cxnSp>
          <p:nvCxnSpPr>
            <p:cNvPr id="450" name="Google Shape;450;p36"/>
            <p:cNvCxnSpPr>
              <a:endCxn id="420" idx="2"/>
            </p:cNvCxnSpPr>
            <p:nvPr/>
          </p:nvCxnSpPr>
          <p:spPr>
            <a:xfrm flipH="1" rot="10800000">
              <a:off x="4917380" y="4327505"/>
              <a:ext cx="4800" cy="7392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sp>
          <p:nvSpPr>
            <p:cNvPr id="451" name="Google Shape;451;p36"/>
            <p:cNvSpPr/>
            <p:nvPr/>
          </p:nvSpPr>
          <p:spPr>
            <a:xfrm>
              <a:off x="2700863" y="5052879"/>
              <a:ext cx="1864059" cy="81357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rgbClr val="000000"/>
                  </a:solidFill>
                  <a:latin typeface="Arial"/>
                  <a:ea typeface="Arial"/>
                  <a:cs typeface="Arial"/>
                  <a:sym typeface="Arial"/>
                </a:rPr>
                <a:t>Management</a:t>
              </a:r>
              <a:endParaRPr/>
            </a:p>
            <a:p>
              <a:pPr indent="0" lvl="0" marL="0" marR="0" rtl="0" algn="r">
                <a:spcBef>
                  <a:spcPts val="0"/>
                </a:spcBef>
                <a:spcAft>
                  <a:spcPts val="0"/>
                </a:spcAft>
                <a:buNone/>
              </a:pPr>
              <a:r>
                <a:rPr lang="en-US" sz="1800">
                  <a:solidFill>
                    <a:srgbClr val="000000"/>
                  </a:solidFill>
                  <a:latin typeface="Arial"/>
                  <a:ea typeface="Arial"/>
                  <a:cs typeface="Arial"/>
                  <a:sym typeface="Arial"/>
                </a:rPr>
                <a:t>Application</a:t>
              </a:r>
              <a:endParaRPr/>
            </a:p>
          </p:txBody>
        </p:sp>
        <p:pic>
          <p:nvPicPr>
            <p:cNvPr id="452" name="Google Shape;452;p36"/>
            <p:cNvPicPr preferRelativeResize="0"/>
            <p:nvPr/>
          </p:nvPicPr>
          <p:blipFill rotWithShape="1">
            <a:blip r:embed="rId12">
              <a:alphaModFix/>
            </a:blip>
            <a:srcRect b="0" l="0" r="0" t="0"/>
            <a:stretch/>
          </p:blipFill>
          <p:spPr>
            <a:xfrm>
              <a:off x="1257031" y="3152942"/>
              <a:ext cx="757625" cy="778174"/>
            </a:xfrm>
            <a:prstGeom prst="rect">
              <a:avLst/>
            </a:prstGeom>
            <a:noFill/>
            <a:ln>
              <a:noFill/>
            </a:ln>
          </p:spPr>
        </p:pic>
        <p:sp>
          <p:nvSpPr>
            <p:cNvPr id="453" name="Google Shape;453;p36"/>
            <p:cNvSpPr txBox="1"/>
            <p:nvPr/>
          </p:nvSpPr>
          <p:spPr>
            <a:xfrm>
              <a:off x="1021904" y="3707599"/>
              <a:ext cx="1227875" cy="6586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IoT Cloud</a:t>
              </a:r>
              <a:endParaRPr/>
            </a:p>
            <a:p>
              <a:pPr indent="0" lvl="0" marL="0" marR="0" rtl="0" algn="ctr">
                <a:spcBef>
                  <a:spcPts val="0"/>
                </a:spcBef>
                <a:spcAft>
                  <a:spcPts val="0"/>
                </a:spcAft>
                <a:buNone/>
              </a:pPr>
              <a:r>
                <a:rPr b="1" lang="en-US" sz="1400">
                  <a:solidFill>
                    <a:srgbClr val="000000"/>
                  </a:solidFill>
                  <a:latin typeface="Arial"/>
                  <a:ea typeface="Arial"/>
                  <a:cs typeface="Arial"/>
                  <a:sym typeface="Arial"/>
                </a:rPr>
                <a:t>Services</a:t>
              </a:r>
              <a:endParaRPr/>
            </a:p>
          </p:txBody>
        </p:sp>
        <p:pic>
          <p:nvPicPr>
            <p:cNvPr id="454" name="Google Shape;454;p36"/>
            <p:cNvPicPr preferRelativeResize="0"/>
            <p:nvPr/>
          </p:nvPicPr>
          <p:blipFill rotWithShape="1">
            <a:blip r:embed="rId6">
              <a:alphaModFix/>
            </a:blip>
            <a:srcRect b="0" l="0" r="0" t="0"/>
            <a:stretch/>
          </p:blipFill>
          <p:spPr>
            <a:xfrm>
              <a:off x="7615953" y="3327012"/>
              <a:ext cx="622843" cy="635090"/>
            </a:xfrm>
            <a:prstGeom prst="rect">
              <a:avLst/>
            </a:prstGeom>
            <a:noFill/>
            <a:ln>
              <a:noFill/>
            </a:ln>
          </p:spPr>
        </p:pic>
        <p:pic>
          <p:nvPicPr>
            <p:cNvPr id="455" name="Google Shape;455;p36"/>
            <p:cNvPicPr preferRelativeResize="0"/>
            <p:nvPr/>
          </p:nvPicPr>
          <p:blipFill rotWithShape="1">
            <a:blip r:embed="rId11">
              <a:alphaModFix/>
            </a:blip>
            <a:srcRect b="0" l="0" r="0" t="0"/>
            <a:stretch/>
          </p:blipFill>
          <p:spPr>
            <a:xfrm>
              <a:off x="7655419" y="4348012"/>
              <a:ext cx="563644" cy="582792"/>
            </a:xfrm>
            <a:prstGeom prst="rect">
              <a:avLst/>
            </a:prstGeom>
            <a:noFill/>
            <a:ln>
              <a:noFill/>
            </a:ln>
          </p:spPr>
        </p:pic>
        <p:cxnSp>
          <p:nvCxnSpPr>
            <p:cNvPr id="456" name="Google Shape;456;p36"/>
            <p:cNvCxnSpPr>
              <a:endCxn id="423" idx="2"/>
            </p:cNvCxnSpPr>
            <p:nvPr/>
          </p:nvCxnSpPr>
          <p:spPr>
            <a:xfrm rot="10800000">
              <a:off x="2196827" y="2807944"/>
              <a:ext cx="533400" cy="4053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cxnSp>
          <p:nvCxnSpPr>
            <p:cNvPr id="457" name="Google Shape;457;p36"/>
            <p:cNvCxnSpPr/>
            <p:nvPr/>
          </p:nvCxnSpPr>
          <p:spPr>
            <a:xfrm rot="10800000">
              <a:off x="2079659" y="3598913"/>
              <a:ext cx="508632" cy="10122"/>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cxnSp>
          <p:nvCxnSpPr>
            <p:cNvPr id="458" name="Google Shape;458;p36"/>
            <p:cNvCxnSpPr/>
            <p:nvPr/>
          </p:nvCxnSpPr>
          <p:spPr>
            <a:xfrm flipH="1">
              <a:off x="2425103" y="4082212"/>
              <a:ext cx="323145" cy="487585"/>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47"/>
                </a:srgbClr>
              </a:outerShdw>
            </a:effectLst>
          </p:spPr>
        </p:cxnSp>
        <p:pic>
          <p:nvPicPr>
            <p:cNvPr id="459" name="Google Shape;459;p36"/>
            <p:cNvPicPr preferRelativeResize="0"/>
            <p:nvPr/>
          </p:nvPicPr>
          <p:blipFill rotWithShape="1">
            <a:blip r:embed="rId13">
              <a:alphaModFix/>
            </a:blip>
            <a:srcRect b="0" l="0" r="0" t="0"/>
            <a:stretch/>
          </p:blipFill>
          <p:spPr>
            <a:xfrm>
              <a:off x="4713630" y="5131986"/>
              <a:ext cx="407845" cy="680889"/>
            </a:xfrm>
            <a:prstGeom prst="rect">
              <a:avLst/>
            </a:prstGeom>
            <a:noFill/>
            <a:ln>
              <a:noFill/>
            </a:ln>
          </p:spPr>
        </p:pic>
        <p:pic>
          <p:nvPicPr>
            <p:cNvPr id="460" name="Google Shape;460;p36"/>
            <p:cNvPicPr preferRelativeResize="0"/>
            <p:nvPr/>
          </p:nvPicPr>
          <p:blipFill rotWithShape="1">
            <a:blip r:embed="rId14">
              <a:alphaModFix/>
            </a:blip>
            <a:srcRect b="0" l="0" r="0" t="0"/>
            <a:stretch/>
          </p:blipFill>
          <p:spPr>
            <a:xfrm>
              <a:off x="4906973" y="3626895"/>
              <a:ext cx="218779" cy="226211"/>
            </a:xfrm>
            <a:prstGeom prst="rect">
              <a:avLst/>
            </a:prstGeom>
            <a:noFill/>
            <a:ln>
              <a:noFill/>
            </a:ln>
          </p:spPr>
        </p:pic>
        <p:grpSp>
          <p:nvGrpSpPr>
            <p:cNvPr id="461" name="Google Shape;461;p36"/>
            <p:cNvGrpSpPr/>
            <p:nvPr/>
          </p:nvGrpSpPr>
          <p:grpSpPr>
            <a:xfrm>
              <a:off x="8353852" y="3291356"/>
              <a:ext cx="413750" cy="691161"/>
              <a:chOff x="7395120" y="3341794"/>
              <a:chExt cx="597260" cy="712205"/>
            </a:xfrm>
          </p:grpSpPr>
          <p:pic>
            <p:nvPicPr>
              <p:cNvPr id="462" name="Google Shape;462;p36"/>
              <p:cNvPicPr preferRelativeResize="0"/>
              <p:nvPr/>
            </p:nvPicPr>
            <p:blipFill rotWithShape="1">
              <a:blip r:embed="rId15">
                <a:alphaModFix/>
              </a:blip>
              <a:srcRect b="0" l="0" r="0" t="0"/>
              <a:stretch/>
            </p:blipFill>
            <p:spPr>
              <a:xfrm>
                <a:off x="7395120" y="3465004"/>
                <a:ext cx="597260" cy="588995"/>
              </a:xfrm>
              <a:prstGeom prst="rect">
                <a:avLst/>
              </a:prstGeom>
              <a:noFill/>
              <a:ln>
                <a:noFill/>
              </a:ln>
            </p:spPr>
          </p:pic>
          <p:pic>
            <p:nvPicPr>
              <p:cNvPr id="463" name="Google Shape;463;p36"/>
              <p:cNvPicPr preferRelativeResize="0"/>
              <p:nvPr/>
            </p:nvPicPr>
            <p:blipFill rotWithShape="1">
              <a:blip r:embed="rId8">
                <a:alphaModFix/>
              </a:blip>
              <a:srcRect b="49915" l="24208" r="0" t="0"/>
              <a:stretch/>
            </p:blipFill>
            <p:spPr>
              <a:xfrm>
                <a:off x="7624420" y="3341794"/>
                <a:ext cx="271856" cy="175986"/>
              </a:xfrm>
              <a:prstGeom prst="rect">
                <a:avLst/>
              </a:prstGeom>
              <a:noFill/>
              <a:ln>
                <a:noFill/>
              </a:ln>
            </p:spPr>
          </p:pic>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37"/>
          <p:cNvSpPr txBox="1"/>
          <p:nvPr>
            <p:ph type="title"/>
          </p:nvPr>
        </p:nvSpPr>
        <p:spPr>
          <a:xfrm>
            <a:off x="1141413" y="618518"/>
            <a:ext cx="10205460" cy="103272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PREREQUISITE: UNIQUE WIFI KEYS</a:t>
            </a:r>
            <a:endParaRPr b="0" i="0" sz="3600" u="none" cap="none" strike="noStrike">
              <a:solidFill>
                <a:schemeClr val="dk1"/>
              </a:solidFill>
              <a:latin typeface="Questrial"/>
              <a:ea typeface="Questrial"/>
              <a:cs typeface="Questrial"/>
              <a:sym typeface="Questrial"/>
            </a:endParaRPr>
          </a:p>
        </p:txBody>
      </p:sp>
      <p:sp>
        <p:nvSpPr>
          <p:cNvPr id="470" name="Google Shape;470;p3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Autofit/>
          </a:bodyPr>
          <a:lstStyle/>
          <a:p>
            <a:pPr indent="-38100" lvl="0" marL="228600" marR="0" rtl="0" algn="l">
              <a:lnSpc>
                <a:spcPct val="120000"/>
              </a:lnSpc>
              <a:spcBef>
                <a:spcPts val="0"/>
              </a:spcBef>
              <a:spcAft>
                <a:spcPts val="0"/>
              </a:spcAft>
              <a:buClr>
                <a:schemeClr val="dk1"/>
              </a:buClr>
              <a:buSzPts val="3000"/>
              <a:buFont typeface="Arial"/>
              <a:buNone/>
            </a:pPr>
            <a:r>
              <a:t/>
            </a:r>
            <a:endParaRPr b="0" i="0" sz="2400" u="none" cap="none" strike="noStrike">
              <a:solidFill>
                <a:schemeClr val="dk1"/>
              </a:solidFill>
              <a:latin typeface="Questrial"/>
              <a:ea typeface="Questrial"/>
              <a:cs typeface="Questrial"/>
              <a:sym typeface="Questrial"/>
            </a:endParaRPr>
          </a:p>
        </p:txBody>
      </p:sp>
      <p:pic>
        <p:nvPicPr>
          <p:cNvPr id="471" name="Google Shape;471;p37"/>
          <p:cNvPicPr preferRelativeResize="0"/>
          <p:nvPr/>
        </p:nvPicPr>
        <p:blipFill rotWithShape="1">
          <a:blip r:embed="rId3">
            <a:alphaModFix/>
          </a:blip>
          <a:srcRect b="0" l="0" r="0" t="0"/>
          <a:stretch/>
        </p:blipFill>
        <p:spPr>
          <a:xfrm>
            <a:off x="1141412" y="2249487"/>
            <a:ext cx="9905999" cy="41399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38"/>
          <p:cNvSpPr txBox="1"/>
          <p:nvPr>
            <p:ph type="title"/>
          </p:nvPr>
        </p:nvSpPr>
        <p:spPr>
          <a:xfrm>
            <a:off x="1141413" y="618518"/>
            <a:ext cx="9905998" cy="95079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Questrial"/>
              <a:buNone/>
            </a:pPr>
            <a:r>
              <a:rPr b="0" i="0" lang="en-US" sz="3600" u="none" cap="none" strike="noStrike">
                <a:solidFill>
                  <a:schemeClr val="dk1"/>
                </a:solidFill>
                <a:latin typeface="Questrial"/>
                <a:ea typeface="Questrial"/>
                <a:cs typeface="Questrial"/>
                <a:sym typeface="Questrial"/>
              </a:rPr>
              <a:t>BUILDING ACCESS CONTROL POLICIES</a:t>
            </a:r>
            <a:endParaRPr b="0" i="0" sz="3600" u="none" cap="none" strike="noStrike">
              <a:solidFill>
                <a:schemeClr val="dk1"/>
              </a:solidFill>
              <a:latin typeface="Questrial"/>
              <a:ea typeface="Questrial"/>
              <a:cs typeface="Questrial"/>
              <a:sym typeface="Questrial"/>
            </a:endParaRPr>
          </a:p>
        </p:txBody>
      </p:sp>
      <p:sp>
        <p:nvSpPr>
          <p:cNvPr id="478" name="Google Shape;478;p38"/>
          <p:cNvSpPr txBox="1"/>
          <p:nvPr>
            <p:ph idx="1" type="body"/>
          </p:nvPr>
        </p:nvSpPr>
        <p:spPr>
          <a:xfrm>
            <a:off x="1141413" y="1569308"/>
            <a:ext cx="11050587" cy="494270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4000"/>
              <a:buFont typeface="Arial"/>
              <a:buNone/>
            </a:pPr>
            <a:r>
              <a:rPr b="0" i="0" lang="en-US" sz="3200" u="none" cap="none" strike="noStrike">
                <a:solidFill>
                  <a:schemeClr val="dk1"/>
                </a:solidFill>
                <a:latin typeface="Questrial"/>
                <a:ea typeface="Questrial"/>
                <a:cs typeface="Questrial"/>
                <a:sym typeface="Questrial"/>
              </a:rPr>
              <a:t>IETF Manufacturer Usage Description (MUD) specification aids IoT device provisioning and automated network access control</a:t>
            </a:r>
            <a:endParaRPr/>
          </a:p>
          <a:p>
            <a:pPr indent="-254000" lvl="0" marL="228600" marR="0" rtl="0" algn="l">
              <a:lnSpc>
                <a:spcPct val="120000"/>
              </a:lnSpc>
              <a:spcBef>
                <a:spcPts val="1000"/>
              </a:spcBef>
              <a:spcAft>
                <a:spcPts val="0"/>
              </a:spcAft>
              <a:buClr>
                <a:schemeClr val="dk1"/>
              </a:buClr>
              <a:buSzPts val="4000"/>
              <a:buFont typeface="Arial"/>
              <a:buChar char="•"/>
            </a:pPr>
            <a:r>
              <a:rPr b="0" i="0" lang="en-US" sz="3200" u="sng" cap="none" strike="noStrike">
                <a:solidFill>
                  <a:schemeClr val="hlink"/>
                </a:solidFill>
                <a:latin typeface="Questrial"/>
                <a:ea typeface="Questrial"/>
                <a:cs typeface="Questrial"/>
                <a:sym typeface="Questrial"/>
                <a:hlinkClick r:id="rId3"/>
              </a:rPr>
              <a:t>https://datatracker.ietf.org/doc/draft-ietf-opsawg-mud</a:t>
            </a:r>
            <a:endParaRPr b="0" i="0" sz="3200" u="none" cap="none" strike="noStrike">
              <a:solidFill>
                <a:schemeClr val="dk1"/>
              </a:solidFill>
              <a:latin typeface="Questrial"/>
              <a:ea typeface="Questrial"/>
              <a:cs typeface="Questrial"/>
              <a:sym typeface="Questrial"/>
            </a:endParaRPr>
          </a:p>
          <a:p>
            <a:pPr indent="0" lvl="0" marL="228600" marR="0" rtl="0" algn="l">
              <a:lnSpc>
                <a:spcPct val="120000"/>
              </a:lnSpc>
              <a:spcBef>
                <a:spcPts val="1000"/>
              </a:spcBef>
              <a:spcAft>
                <a:spcPts val="0"/>
              </a:spcAft>
              <a:buClr>
                <a:schemeClr val="dk1"/>
              </a:buClr>
              <a:buSzPts val="4000"/>
              <a:buFont typeface="Arial"/>
              <a:buNone/>
            </a:pPr>
            <a:r>
              <a:t/>
            </a:r>
            <a:endParaRPr b="0" i="0" sz="3200" u="none" cap="none" strike="noStrike">
              <a:solidFill>
                <a:schemeClr val="dk1"/>
              </a:solidFill>
              <a:latin typeface="Questrial"/>
              <a:ea typeface="Questrial"/>
              <a:cs typeface="Questrial"/>
              <a:sym typeface="Questrial"/>
            </a:endParaRPr>
          </a:p>
          <a:p>
            <a:pPr indent="0" lvl="0" marL="0" marR="0" rtl="0" algn="l">
              <a:lnSpc>
                <a:spcPct val="120000"/>
              </a:lnSpc>
              <a:spcBef>
                <a:spcPts val="1000"/>
              </a:spcBef>
              <a:spcAft>
                <a:spcPts val="0"/>
              </a:spcAft>
              <a:buClr>
                <a:schemeClr val="dk1"/>
              </a:buClr>
              <a:buSzPts val="4000"/>
              <a:buFont typeface="Arial"/>
              <a:buNone/>
            </a:pPr>
            <a:r>
              <a:t/>
            </a:r>
            <a:endParaRPr b="0" i="0" sz="3200" u="none" cap="none" strike="noStrike">
              <a:solidFill>
                <a:schemeClr val="dk1"/>
              </a:solidFill>
              <a:latin typeface="Questrial"/>
              <a:ea typeface="Questrial"/>
              <a:cs typeface="Questrial"/>
              <a:sym typeface="Questrial"/>
            </a:endParaRPr>
          </a:p>
          <a:p>
            <a:pPr indent="0" lvl="0" marL="0" marR="0" rtl="0" algn="l">
              <a:lnSpc>
                <a:spcPct val="120000"/>
              </a:lnSpc>
              <a:spcBef>
                <a:spcPts val="1000"/>
              </a:spcBef>
              <a:spcAft>
                <a:spcPts val="0"/>
              </a:spcAft>
              <a:buClr>
                <a:schemeClr val="dk1"/>
              </a:buClr>
              <a:buSzPts val="4000"/>
              <a:buFont typeface="Arial"/>
              <a:buNone/>
            </a:pPr>
            <a:r>
              <a:t/>
            </a:r>
            <a:endParaRPr b="0" i="0" sz="3200" u="none" cap="none" strike="noStrike">
              <a:solidFill>
                <a:schemeClr val="dk1"/>
              </a:solidFill>
              <a:latin typeface="Questrial"/>
              <a:ea typeface="Questrial"/>
              <a:cs typeface="Questrial"/>
              <a:sym typeface="Questrial"/>
            </a:endParaRPr>
          </a:p>
        </p:txBody>
      </p:sp>
      <p:grpSp>
        <p:nvGrpSpPr>
          <p:cNvPr id="479" name="Google Shape;479;p38"/>
          <p:cNvGrpSpPr/>
          <p:nvPr/>
        </p:nvGrpSpPr>
        <p:grpSpPr>
          <a:xfrm>
            <a:off x="2277988" y="3860023"/>
            <a:ext cx="7632848" cy="2340260"/>
            <a:chOff x="2037032" y="4171750"/>
            <a:chExt cx="7632848" cy="2340260"/>
          </a:xfrm>
        </p:grpSpPr>
        <p:sp>
          <p:nvSpPr>
            <p:cNvPr id="480" name="Google Shape;480;p38"/>
            <p:cNvSpPr/>
            <p:nvPr/>
          </p:nvSpPr>
          <p:spPr>
            <a:xfrm>
              <a:off x="2037032" y="4171750"/>
              <a:ext cx="7632848" cy="2340260"/>
            </a:xfrm>
            <a:prstGeom prst="rect">
              <a:avLst/>
            </a:prstGeom>
            <a:solidFill>
              <a:srgbClr val="FFFFFF"/>
            </a:solidFill>
            <a:ln cap="flat" cmpd="sng" w="9525">
              <a:solidFill>
                <a:srgbClr val="0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estrial"/>
                <a:buNone/>
              </a:pPr>
              <a:r>
                <a:t/>
              </a:r>
              <a:endParaRPr b="0" i="0" sz="1800" u="none" cap="none" strike="noStrike">
                <a:solidFill>
                  <a:srgbClr val="000000"/>
                </a:solidFill>
                <a:latin typeface="Verdana"/>
                <a:ea typeface="Verdana"/>
                <a:cs typeface="Verdana"/>
                <a:sym typeface="Verdana"/>
              </a:endParaRPr>
            </a:p>
          </p:txBody>
        </p:sp>
        <p:pic>
          <p:nvPicPr>
            <p:cNvPr id="481" name="Google Shape;481;p38"/>
            <p:cNvPicPr preferRelativeResize="0"/>
            <p:nvPr/>
          </p:nvPicPr>
          <p:blipFill rotWithShape="1">
            <a:blip r:embed="rId4">
              <a:alphaModFix/>
            </a:blip>
            <a:srcRect b="0" l="0" r="0" t="0"/>
            <a:stretch/>
          </p:blipFill>
          <p:spPr>
            <a:xfrm>
              <a:off x="2158490" y="4263890"/>
              <a:ext cx="547040" cy="547040"/>
            </a:xfrm>
            <a:prstGeom prst="rect">
              <a:avLst/>
            </a:prstGeom>
            <a:noFill/>
            <a:ln>
              <a:noFill/>
            </a:ln>
          </p:spPr>
        </p:pic>
        <p:sp>
          <p:nvSpPr>
            <p:cNvPr id="482" name="Google Shape;482;p38"/>
            <p:cNvSpPr txBox="1"/>
            <p:nvPr/>
          </p:nvSpPr>
          <p:spPr>
            <a:xfrm>
              <a:off x="2718047" y="4277609"/>
              <a:ext cx="6596678"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I’m an ACME water sensor </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  MUD File at: </a:t>
              </a:r>
              <a:r>
                <a:rPr lang="en-US" sz="1800" u="sng">
                  <a:solidFill>
                    <a:schemeClr val="hlink"/>
                  </a:solidFill>
                  <a:latin typeface="Arial"/>
                  <a:ea typeface="Arial"/>
                  <a:cs typeface="Arial"/>
                  <a:sym typeface="Arial"/>
                  <a:hlinkClick r:id="rId5"/>
                </a:rPr>
                <a:t>https://acme.corp/mud/ws1.0.json</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000000"/>
                  </a:solidFill>
                  <a:latin typeface="Arial"/>
                  <a:ea typeface="Arial"/>
                  <a:cs typeface="Arial"/>
                  <a:sym typeface="Arial"/>
                </a:rPr>
                <a:t>MUD FILE:</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 I have WIFI &amp; apply the water sensor access policy</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 I need to upgrade my firmware at </a:t>
              </a:r>
              <a:r>
                <a:rPr lang="en-US" sz="1800" u="sng">
                  <a:solidFill>
                    <a:schemeClr val="hlink"/>
                  </a:solidFill>
                  <a:latin typeface="Arial"/>
                  <a:ea typeface="Arial"/>
                  <a:cs typeface="Arial"/>
                  <a:sym typeface="Arial"/>
                  <a:hlinkClick r:id="rId6"/>
                </a:rPr>
                <a:t>https://acme.corp</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 Configure me at </a:t>
              </a:r>
              <a:r>
                <a:rPr lang="en-US" sz="1800" u="sng">
                  <a:solidFill>
                    <a:schemeClr val="hlink"/>
                  </a:solidFill>
                  <a:latin typeface="Arial"/>
                  <a:ea typeface="Arial"/>
                  <a:cs typeface="Arial"/>
                  <a:sym typeface="Arial"/>
                  <a:hlinkClick r:id="rId7"/>
                </a:rPr>
                <a:t>https://myip/setup</a:t>
              </a:r>
              <a:r>
                <a:rPr lang="en-US" sz="1800">
                  <a:solidFill>
                    <a:srgbClr val="000000"/>
                  </a:solidFill>
                  <a:latin typeface="Arial"/>
                  <a:ea typeface="Arial"/>
                  <a:cs typeface="Arial"/>
                  <a:sym typeface="Arial"/>
                </a:rPr>
                <a:t> </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 Alerts available at </a:t>
              </a:r>
              <a:r>
                <a:rPr lang="en-US" sz="1800" u="sng">
                  <a:solidFill>
                    <a:schemeClr val="hlink"/>
                  </a:solidFill>
                  <a:latin typeface="Arial"/>
                  <a:ea typeface="Arial"/>
                  <a:cs typeface="Arial"/>
                  <a:sym typeface="Arial"/>
                  <a:hlinkClick r:id="rId8"/>
                </a:rPr>
                <a:t>https://myip/alerts</a:t>
              </a:r>
              <a:r>
                <a:rPr lang="en-US" sz="1800">
                  <a:solidFill>
                    <a:srgbClr val="000000"/>
                  </a:solidFill>
                  <a:latin typeface="Arial"/>
                  <a:ea typeface="Arial"/>
                  <a:cs typeface="Arial"/>
                  <a:sym typeface="Arial"/>
                </a:rPr>
                <a:t> </a:t>
              </a:r>
              <a:endParaRPr/>
            </a:p>
          </p:txBody>
        </p:sp>
        <p:pic>
          <p:nvPicPr>
            <p:cNvPr id="483" name="Google Shape;483;p38"/>
            <p:cNvPicPr preferRelativeResize="0"/>
            <p:nvPr/>
          </p:nvPicPr>
          <p:blipFill rotWithShape="1">
            <a:blip r:embed="rId9">
              <a:alphaModFix/>
            </a:blip>
            <a:srcRect b="0" l="0" r="0" t="0"/>
            <a:stretch/>
          </p:blipFill>
          <p:spPr>
            <a:xfrm>
              <a:off x="2928162" y="6033935"/>
              <a:ext cx="722727" cy="235541"/>
            </a:xfrm>
            <a:prstGeom prst="rect">
              <a:avLst/>
            </a:prstGeom>
            <a:noFill/>
            <a:ln>
              <a:noFill/>
            </a:ln>
          </p:spPr>
        </p:pic>
        <p:pic>
          <p:nvPicPr>
            <p:cNvPr id="484" name="Google Shape;484;p38"/>
            <p:cNvPicPr preferRelativeResize="0"/>
            <p:nvPr/>
          </p:nvPicPr>
          <p:blipFill rotWithShape="1">
            <a:blip r:embed="rId10">
              <a:alphaModFix/>
            </a:blip>
            <a:srcRect b="0" l="0" r="0" t="0"/>
            <a:stretch/>
          </p:blipFill>
          <p:spPr>
            <a:xfrm>
              <a:off x="2939300" y="5753992"/>
              <a:ext cx="717913" cy="235971"/>
            </a:xfrm>
            <a:prstGeom prst="rect">
              <a:avLst/>
            </a:prstGeom>
            <a:noFill/>
            <a:ln>
              <a:noFill/>
            </a:ln>
          </p:spPr>
        </p:pic>
        <p:pic>
          <p:nvPicPr>
            <p:cNvPr id="485" name="Google Shape;485;p38"/>
            <p:cNvPicPr preferRelativeResize="0"/>
            <p:nvPr/>
          </p:nvPicPr>
          <p:blipFill rotWithShape="1">
            <a:blip r:embed="rId11">
              <a:alphaModFix/>
            </a:blip>
            <a:srcRect b="0" l="0" r="0" t="0"/>
            <a:stretch/>
          </p:blipFill>
          <p:spPr>
            <a:xfrm>
              <a:off x="2939300" y="5467894"/>
              <a:ext cx="717913" cy="235971"/>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39"/>
          <p:cNvSpPr/>
          <p:nvPr/>
        </p:nvSpPr>
        <p:spPr>
          <a:xfrm>
            <a:off x="4702769" y="1484785"/>
            <a:ext cx="1716923" cy="2910437"/>
          </a:xfrm>
          <a:prstGeom prst="roundRect">
            <a:avLst>
              <a:gd fmla="val 16667" name="adj"/>
            </a:avLst>
          </a:prstGeom>
          <a:solidFill>
            <a:srgbClr val="E5DFEC"/>
          </a:soli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Verdana"/>
              <a:ea typeface="Verdana"/>
              <a:cs typeface="Verdana"/>
              <a:sym typeface="Verdana"/>
            </a:endParaRPr>
          </a:p>
        </p:txBody>
      </p:sp>
      <p:sp>
        <p:nvSpPr>
          <p:cNvPr id="492" name="Google Shape;492;p39"/>
          <p:cNvSpPr/>
          <p:nvPr/>
        </p:nvSpPr>
        <p:spPr>
          <a:xfrm>
            <a:off x="4799856" y="3502792"/>
            <a:ext cx="1491962" cy="593532"/>
          </a:xfrm>
          <a:prstGeom prst="rect">
            <a:avLst/>
          </a:prstGeom>
          <a:solidFill>
            <a:srgbClr val="F2F2F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0000"/>
                </a:solidFill>
                <a:latin typeface="Verdana"/>
                <a:ea typeface="Verdana"/>
                <a:cs typeface="Verdana"/>
                <a:sym typeface="Verdana"/>
              </a:rPr>
              <a:t>MUD Controller</a:t>
            </a:r>
            <a:endParaRPr b="1" sz="1100">
              <a:solidFill>
                <a:srgbClr val="000000"/>
              </a:solidFill>
              <a:latin typeface="Verdana"/>
              <a:ea typeface="Verdana"/>
              <a:cs typeface="Verdana"/>
              <a:sym typeface="Verdana"/>
            </a:endParaRPr>
          </a:p>
        </p:txBody>
      </p:sp>
      <p:sp>
        <p:nvSpPr>
          <p:cNvPr id="493" name="Google Shape;493;p39"/>
          <p:cNvSpPr txBox="1"/>
          <p:nvPr>
            <p:ph type="title"/>
          </p:nvPr>
        </p:nvSpPr>
        <p:spPr>
          <a:xfrm>
            <a:off x="1652923" y="476216"/>
            <a:ext cx="9902599"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8102E"/>
              </a:buClr>
              <a:buSzPts val="2800"/>
              <a:buFont typeface="Verdana"/>
              <a:buNone/>
            </a:pPr>
            <a:r>
              <a:rPr b="0" i="0" lang="en-US" sz="2800" u="none" cap="none" strike="noStrike">
                <a:solidFill>
                  <a:srgbClr val="C8102E"/>
                </a:solidFill>
                <a:latin typeface="Verdana"/>
                <a:ea typeface="Verdana"/>
                <a:cs typeface="Verdana"/>
                <a:sym typeface="Verdana"/>
              </a:rPr>
              <a:t>High Level MUD &amp; IoT Device Provisioning Workflow</a:t>
            </a:r>
            <a:endParaRPr b="0" i="0" sz="2800" u="none" cap="none" strike="noStrike">
              <a:solidFill>
                <a:srgbClr val="C8102E"/>
              </a:solidFill>
              <a:latin typeface="Verdana"/>
              <a:ea typeface="Verdana"/>
              <a:cs typeface="Verdana"/>
              <a:sym typeface="Verdana"/>
            </a:endParaRPr>
          </a:p>
        </p:txBody>
      </p:sp>
      <p:sp>
        <p:nvSpPr>
          <p:cNvPr id="494" name="Google Shape;494;p39"/>
          <p:cNvSpPr txBox="1"/>
          <p:nvPr>
            <p:ph idx="12" type="sldNum"/>
          </p:nvPr>
        </p:nvSpPr>
        <p:spPr>
          <a:xfrm>
            <a:off x="1652995" y="6489485"/>
            <a:ext cx="28448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FFFFFF"/>
                </a:solidFill>
                <a:latin typeface="Verdana"/>
                <a:ea typeface="Verdana"/>
                <a:cs typeface="Verdana"/>
                <a:sym typeface="Verdana"/>
              </a:rPr>
              <a:t>‹#›</a:t>
            </a:fld>
            <a:endParaRPr sz="1200">
              <a:solidFill>
                <a:srgbClr val="FFFFFF"/>
              </a:solidFill>
              <a:latin typeface="Verdana"/>
              <a:ea typeface="Verdana"/>
              <a:cs typeface="Verdana"/>
              <a:sym typeface="Verdana"/>
            </a:endParaRPr>
          </a:p>
        </p:txBody>
      </p:sp>
      <p:sp>
        <p:nvSpPr>
          <p:cNvPr id="495" name="Google Shape;495;p39"/>
          <p:cNvSpPr/>
          <p:nvPr/>
        </p:nvSpPr>
        <p:spPr>
          <a:xfrm>
            <a:off x="3977817" y="4753369"/>
            <a:ext cx="2113924" cy="1368196"/>
          </a:xfrm>
          <a:prstGeom prst="roundRect">
            <a:avLst>
              <a:gd fmla="val 16667" name="adj"/>
            </a:avLst>
          </a:prstGeom>
          <a:solidFill>
            <a:srgbClr val="EAF1DD"/>
          </a:soli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Verdana"/>
              <a:ea typeface="Verdana"/>
              <a:cs typeface="Verdana"/>
              <a:sym typeface="Verdana"/>
            </a:endParaRPr>
          </a:p>
        </p:txBody>
      </p:sp>
      <p:pic>
        <p:nvPicPr>
          <p:cNvPr descr="Image result for qr code" id="496" name="Google Shape;496;p39"/>
          <p:cNvPicPr preferRelativeResize="0"/>
          <p:nvPr/>
        </p:nvPicPr>
        <p:blipFill rotWithShape="1">
          <a:blip r:embed="rId3">
            <a:alphaModFix/>
          </a:blip>
          <a:srcRect b="0" l="0" r="0" t="0"/>
          <a:stretch/>
        </p:blipFill>
        <p:spPr>
          <a:xfrm>
            <a:off x="4205363" y="4854012"/>
            <a:ext cx="579187" cy="579188"/>
          </a:xfrm>
          <a:prstGeom prst="rect">
            <a:avLst/>
          </a:prstGeom>
          <a:noFill/>
          <a:ln>
            <a:noFill/>
          </a:ln>
        </p:spPr>
      </p:pic>
      <p:pic>
        <p:nvPicPr>
          <p:cNvPr id="497" name="Google Shape;497;p39"/>
          <p:cNvPicPr preferRelativeResize="0"/>
          <p:nvPr/>
        </p:nvPicPr>
        <p:blipFill rotWithShape="1">
          <a:blip r:embed="rId4">
            <a:alphaModFix/>
          </a:blip>
          <a:srcRect b="0" l="0" r="0" t="0"/>
          <a:stretch/>
        </p:blipFill>
        <p:spPr>
          <a:xfrm>
            <a:off x="5195900" y="4935714"/>
            <a:ext cx="648072" cy="648072"/>
          </a:xfrm>
          <a:prstGeom prst="rect">
            <a:avLst/>
          </a:prstGeom>
          <a:noFill/>
          <a:ln>
            <a:noFill/>
          </a:ln>
        </p:spPr>
      </p:pic>
      <p:sp>
        <p:nvSpPr>
          <p:cNvPr id="498" name="Google Shape;498;p39"/>
          <p:cNvSpPr txBox="1"/>
          <p:nvPr/>
        </p:nvSpPr>
        <p:spPr>
          <a:xfrm>
            <a:off x="2428143" y="4675759"/>
            <a:ext cx="1047082" cy="9387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B050"/>
                </a:solidFill>
                <a:latin typeface="Arial"/>
                <a:ea typeface="Arial"/>
                <a:cs typeface="Arial"/>
                <a:sym typeface="Arial"/>
              </a:rPr>
              <a:t>(1)</a:t>
            </a:r>
            <a:endParaRPr/>
          </a:p>
          <a:p>
            <a:pPr indent="0" lvl="0" marL="0" marR="0" rtl="0" algn="ctr">
              <a:spcBef>
                <a:spcPts val="0"/>
              </a:spcBef>
              <a:spcAft>
                <a:spcPts val="0"/>
              </a:spcAft>
              <a:buNone/>
            </a:pPr>
            <a:r>
              <a:rPr b="1" lang="en-US" sz="1100">
                <a:solidFill>
                  <a:srgbClr val="00B050"/>
                </a:solidFill>
                <a:latin typeface="Arial"/>
                <a:ea typeface="Arial"/>
                <a:cs typeface="Arial"/>
                <a:sym typeface="Arial"/>
              </a:rPr>
              <a:t>Scan MUD </a:t>
            </a:r>
            <a:endParaRPr/>
          </a:p>
          <a:p>
            <a:pPr indent="0" lvl="0" marL="0" marR="0" rtl="0" algn="ctr">
              <a:spcBef>
                <a:spcPts val="0"/>
              </a:spcBef>
              <a:spcAft>
                <a:spcPts val="0"/>
              </a:spcAft>
              <a:buNone/>
            </a:pPr>
            <a:r>
              <a:rPr b="1" lang="en-US" sz="1100">
                <a:solidFill>
                  <a:srgbClr val="00B050"/>
                </a:solidFill>
                <a:latin typeface="Arial"/>
                <a:ea typeface="Arial"/>
                <a:cs typeface="Arial"/>
                <a:sym typeface="Arial"/>
              </a:rPr>
              <a:t>QR code &amp;</a:t>
            </a:r>
            <a:endParaRPr/>
          </a:p>
          <a:p>
            <a:pPr indent="0" lvl="0" marL="0" marR="0" rtl="0" algn="ctr">
              <a:spcBef>
                <a:spcPts val="0"/>
              </a:spcBef>
              <a:spcAft>
                <a:spcPts val="0"/>
              </a:spcAft>
              <a:buNone/>
            </a:pPr>
            <a:r>
              <a:rPr b="1" lang="en-US" sz="1100">
                <a:solidFill>
                  <a:srgbClr val="00B050"/>
                </a:solidFill>
                <a:latin typeface="Arial"/>
                <a:ea typeface="Arial"/>
                <a:cs typeface="Arial"/>
                <a:sym typeface="Arial"/>
              </a:rPr>
              <a:t>send to MUD</a:t>
            </a:r>
            <a:endParaRPr/>
          </a:p>
          <a:p>
            <a:pPr indent="0" lvl="0" marL="0" marR="0" rtl="0" algn="ctr">
              <a:spcBef>
                <a:spcPts val="0"/>
              </a:spcBef>
              <a:spcAft>
                <a:spcPts val="0"/>
              </a:spcAft>
              <a:buNone/>
            </a:pPr>
            <a:r>
              <a:rPr b="1" lang="en-US" sz="1100">
                <a:solidFill>
                  <a:srgbClr val="00B050"/>
                </a:solidFill>
                <a:latin typeface="Arial"/>
                <a:ea typeface="Arial"/>
                <a:cs typeface="Arial"/>
                <a:sym typeface="Arial"/>
              </a:rPr>
              <a:t>controller</a:t>
            </a:r>
            <a:endParaRPr/>
          </a:p>
        </p:txBody>
      </p:sp>
      <p:pic>
        <p:nvPicPr>
          <p:cNvPr id="499" name="Google Shape;499;p39"/>
          <p:cNvPicPr preferRelativeResize="0"/>
          <p:nvPr/>
        </p:nvPicPr>
        <p:blipFill rotWithShape="1">
          <a:blip r:embed="rId5">
            <a:alphaModFix/>
          </a:blip>
          <a:srcRect b="0" l="0" r="0" t="0"/>
          <a:stretch/>
        </p:blipFill>
        <p:spPr>
          <a:xfrm>
            <a:off x="7314971" y="2388863"/>
            <a:ext cx="622333" cy="618211"/>
          </a:xfrm>
          <a:prstGeom prst="rect">
            <a:avLst/>
          </a:prstGeom>
          <a:noFill/>
          <a:ln>
            <a:noFill/>
          </a:ln>
        </p:spPr>
      </p:pic>
      <p:sp>
        <p:nvSpPr>
          <p:cNvPr id="500" name="Google Shape;500;p39"/>
          <p:cNvSpPr txBox="1"/>
          <p:nvPr/>
        </p:nvSpPr>
        <p:spPr>
          <a:xfrm>
            <a:off x="6818718" y="1916542"/>
            <a:ext cx="157767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CIRA SHG</a:t>
            </a:r>
            <a:endParaRPr/>
          </a:p>
          <a:p>
            <a:pPr indent="0" lvl="0" marL="0" marR="0" rtl="0" algn="ctr">
              <a:spcBef>
                <a:spcPts val="0"/>
              </a:spcBef>
              <a:spcAft>
                <a:spcPts val="0"/>
              </a:spcAft>
              <a:buNone/>
            </a:pPr>
            <a:r>
              <a:rPr b="1" lang="en-US" sz="1400">
                <a:solidFill>
                  <a:srgbClr val="000000"/>
                </a:solidFill>
                <a:latin typeface="Arial"/>
                <a:ea typeface="Arial"/>
                <a:cs typeface="Arial"/>
                <a:sym typeface="Arial"/>
              </a:rPr>
              <a:t>MUD Repository</a:t>
            </a:r>
            <a:endParaRPr/>
          </a:p>
        </p:txBody>
      </p:sp>
      <p:sp>
        <p:nvSpPr>
          <p:cNvPr id="501" name="Google Shape;501;p39"/>
          <p:cNvSpPr/>
          <p:nvPr/>
        </p:nvSpPr>
        <p:spPr>
          <a:xfrm>
            <a:off x="2243925" y="2011225"/>
            <a:ext cx="807382" cy="1536313"/>
          </a:xfrm>
          <a:prstGeom prst="roundRect">
            <a:avLst>
              <a:gd fmla="val 16667" name="adj"/>
            </a:avLst>
          </a:prstGeom>
          <a:solidFill>
            <a:srgbClr val="E5DFEC"/>
          </a:soli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Verdana"/>
              <a:ea typeface="Verdana"/>
              <a:cs typeface="Verdana"/>
              <a:sym typeface="Verdana"/>
            </a:endParaRPr>
          </a:p>
        </p:txBody>
      </p:sp>
      <p:sp>
        <p:nvSpPr>
          <p:cNvPr id="502" name="Google Shape;502;p39"/>
          <p:cNvSpPr/>
          <p:nvPr/>
        </p:nvSpPr>
        <p:spPr>
          <a:xfrm>
            <a:off x="2368420" y="2946423"/>
            <a:ext cx="5741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SHG</a:t>
            </a:r>
            <a:endParaRPr/>
          </a:p>
          <a:p>
            <a:pPr indent="0" lvl="0" marL="0" marR="0" rtl="0" algn="ctr">
              <a:spcBef>
                <a:spcPts val="0"/>
              </a:spcBef>
              <a:spcAft>
                <a:spcPts val="0"/>
              </a:spcAft>
              <a:buNone/>
            </a:pPr>
            <a:r>
              <a:rPr b="1" lang="en-US" sz="1400">
                <a:solidFill>
                  <a:srgbClr val="000000"/>
                </a:solidFill>
                <a:latin typeface="Arial"/>
                <a:ea typeface="Arial"/>
                <a:cs typeface="Arial"/>
                <a:sym typeface="Arial"/>
              </a:rPr>
              <a:t>App</a:t>
            </a:r>
            <a:endParaRPr/>
          </a:p>
        </p:txBody>
      </p:sp>
      <p:cxnSp>
        <p:nvCxnSpPr>
          <p:cNvPr id="503" name="Google Shape;503;p39"/>
          <p:cNvCxnSpPr/>
          <p:nvPr/>
        </p:nvCxnSpPr>
        <p:spPr>
          <a:xfrm>
            <a:off x="3107669" y="3644900"/>
            <a:ext cx="860253" cy="1143000"/>
          </a:xfrm>
          <a:prstGeom prst="straightConnector1">
            <a:avLst/>
          </a:prstGeom>
          <a:noFill/>
          <a:ln cap="flat" cmpd="sng" w="38100">
            <a:solidFill>
              <a:srgbClr val="00B050"/>
            </a:solidFill>
            <a:prstDash val="solid"/>
            <a:round/>
            <a:headEnd len="sm" w="sm" type="none"/>
            <a:tailEnd len="med" w="med" type="triangle"/>
          </a:ln>
          <a:effectLst>
            <a:outerShdw blurRad="40000" rotWithShape="0" dir="5400000" dist="20000">
              <a:srgbClr val="000000">
                <a:alpha val="37647"/>
              </a:srgbClr>
            </a:outerShdw>
          </a:effectLst>
        </p:spPr>
      </p:cxnSp>
      <p:sp>
        <p:nvSpPr>
          <p:cNvPr id="504" name="Google Shape;504;p39"/>
          <p:cNvSpPr txBox="1"/>
          <p:nvPr/>
        </p:nvSpPr>
        <p:spPr>
          <a:xfrm>
            <a:off x="6466964" y="2784965"/>
            <a:ext cx="740908" cy="600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7030A0"/>
                </a:solidFill>
                <a:latin typeface="Arial"/>
                <a:ea typeface="Arial"/>
                <a:cs typeface="Arial"/>
                <a:sym typeface="Arial"/>
              </a:rPr>
              <a:t>(2)</a:t>
            </a:r>
            <a:endParaRPr/>
          </a:p>
          <a:p>
            <a:pPr indent="0" lvl="0" marL="0" marR="0" rtl="0" algn="ctr">
              <a:spcBef>
                <a:spcPts val="0"/>
              </a:spcBef>
              <a:spcAft>
                <a:spcPts val="0"/>
              </a:spcAft>
              <a:buNone/>
            </a:pPr>
            <a:r>
              <a:rPr b="1" lang="en-US" sz="1100">
                <a:solidFill>
                  <a:srgbClr val="7030A0"/>
                </a:solidFill>
                <a:latin typeface="Arial"/>
                <a:ea typeface="Arial"/>
                <a:cs typeface="Arial"/>
                <a:sym typeface="Arial"/>
              </a:rPr>
              <a:t>Send to </a:t>
            </a:r>
            <a:endParaRPr/>
          </a:p>
          <a:p>
            <a:pPr indent="0" lvl="0" marL="0" marR="0" rtl="0" algn="ctr">
              <a:spcBef>
                <a:spcPts val="0"/>
              </a:spcBef>
              <a:spcAft>
                <a:spcPts val="0"/>
              </a:spcAft>
              <a:buNone/>
            </a:pPr>
            <a:r>
              <a:rPr b="1" lang="en-US" sz="1100">
                <a:solidFill>
                  <a:srgbClr val="7030A0"/>
                </a:solidFill>
                <a:latin typeface="Arial"/>
                <a:ea typeface="Arial"/>
                <a:cs typeface="Arial"/>
                <a:sym typeface="Arial"/>
              </a:rPr>
              <a:t>CIRA</a:t>
            </a:r>
            <a:endParaRPr/>
          </a:p>
        </p:txBody>
      </p:sp>
      <p:cxnSp>
        <p:nvCxnSpPr>
          <p:cNvPr id="505" name="Google Shape;505;p39"/>
          <p:cNvCxnSpPr/>
          <p:nvPr/>
        </p:nvCxnSpPr>
        <p:spPr>
          <a:xfrm flipH="1" rot="10800000">
            <a:off x="8110579" y="2713263"/>
            <a:ext cx="937054" cy="9742"/>
          </a:xfrm>
          <a:prstGeom prst="straightConnector1">
            <a:avLst/>
          </a:prstGeom>
          <a:noFill/>
          <a:ln cap="flat" cmpd="sng" w="38100">
            <a:solidFill>
              <a:srgbClr val="7030A0"/>
            </a:solidFill>
            <a:prstDash val="solid"/>
            <a:round/>
            <a:headEnd len="med" w="med" type="stealth"/>
            <a:tailEnd len="med" w="med" type="stealth"/>
          </a:ln>
          <a:effectLst>
            <a:outerShdw blurRad="40000" rotWithShape="0" dir="5400000" dist="20000">
              <a:srgbClr val="000000">
                <a:alpha val="37647"/>
              </a:srgbClr>
            </a:outerShdw>
          </a:effectLst>
        </p:spPr>
      </p:cxnSp>
      <p:sp>
        <p:nvSpPr>
          <p:cNvPr id="506" name="Google Shape;506;p39"/>
          <p:cNvSpPr txBox="1"/>
          <p:nvPr/>
        </p:nvSpPr>
        <p:spPr>
          <a:xfrm>
            <a:off x="8111530" y="2792832"/>
            <a:ext cx="966931" cy="600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7030A0"/>
                </a:solidFill>
                <a:latin typeface="Arial"/>
                <a:ea typeface="Arial"/>
                <a:cs typeface="Arial"/>
                <a:sym typeface="Arial"/>
              </a:rPr>
              <a:t>(2)</a:t>
            </a:r>
            <a:endParaRPr/>
          </a:p>
          <a:p>
            <a:pPr indent="0" lvl="0" marL="0" marR="0" rtl="0" algn="ctr">
              <a:spcBef>
                <a:spcPts val="0"/>
              </a:spcBef>
              <a:spcAft>
                <a:spcPts val="0"/>
              </a:spcAft>
              <a:buNone/>
            </a:pPr>
            <a:r>
              <a:rPr b="1" lang="en-US" sz="1100">
                <a:solidFill>
                  <a:srgbClr val="7030A0"/>
                </a:solidFill>
                <a:latin typeface="Arial"/>
                <a:ea typeface="Arial"/>
                <a:cs typeface="Arial"/>
                <a:sym typeface="Arial"/>
              </a:rPr>
              <a:t>Get vendor </a:t>
            </a:r>
            <a:endParaRPr/>
          </a:p>
          <a:p>
            <a:pPr indent="0" lvl="0" marL="0" marR="0" rtl="0" algn="ctr">
              <a:spcBef>
                <a:spcPts val="0"/>
              </a:spcBef>
              <a:spcAft>
                <a:spcPts val="0"/>
              </a:spcAft>
              <a:buNone/>
            </a:pPr>
            <a:r>
              <a:rPr b="1" lang="en-US" sz="1100">
                <a:solidFill>
                  <a:srgbClr val="7030A0"/>
                </a:solidFill>
                <a:latin typeface="Arial"/>
                <a:ea typeface="Arial"/>
                <a:cs typeface="Arial"/>
                <a:sym typeface="Arial"/>
              </a:rPr>
              <a:t>MUD file </a:t>
            </a:r>
            <a:endParaRPr/>
          </a:p>
        </p:txBody>
      </p:sp>
      <p:pic>
        <p:nvPicPr>
          <p:cNvPr id="507" name="Google Shape;507;p39"/>
          <p:cNvPicPr preferRelativeResize="0"/>
          <p:nvPr/>
        </p:nvPicPr>
        <p:blipFill rotWithShape="1">
          <a:blip r:embed="rId6">
            <a:alphaModFix/>
          </a:blip>
          <a:srcRect b="0" l="0" r="0" t="0"/>
          <a:stretch/>
        </p:blipFill>
        <p:spPr>
          <a:xfrm>
            <a:off x="9191650" y="2372472"/>
            <a:ext cx="622333" cy="618211"/>
          </a:xfrm>
          <a:prstGeom prst="rect">
            <a:avLst/>
          </a:prstGeom>
          <a:noFill/>
          <a:ln>
            <a:noFill/>
          </a:ln>
        </p:spPr>
      </p:pic>
      <p:sp>
        <p:nvSpPr>
          <p:cNvPr id="508" name="Google Shape;508;p39"/>
          <p:cNvSpPr txBox="1"/>
          <p:nvPr/>
        </p:nvSpPr>
        <p:spPr>
          <a:xfrm>
            <a:off x="8769277" y="1808820"/>
            <a:ext cx="1282723"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0000"/>
                </a:solidFill>
                <a:latin typeface="Arial"/>
                <a:ea typeface="Arial"/>
                <a:cs typeface="Arial"/>
                <a:sym typeface="Arial"/>
              </a:rPr>
              <a:t>ACME.CORP</a:t>
            </a:r>
            <a:endParaRPr/>
          </a:p>
          <a:p>
            <a:pPr indent="0" lvl="0" marL="0" marR="0" rtl="0" algn="ctr">
              <a:spcBef>
                <a:spcPts val="0"/>
              </a:spcBef>
              <a:spcAft>
                <a:spcPts val="0"/>
              </a:spcAft>
              <a:buNone/>
            </a:pPr>
            <a:r>
              <a:rPr b="1" lang="en-US" sz="1400">
                <a:solidFill>
                  <a:srgbClr val="000000"/>
                </a:solidFill>
                <a:latin typeface="Arial"/>
                <a:ea typeface="Arial"/>
                <a:cs typeface="Arial"/>
                <a:sym typeface="Arial"/>
              </a:rPr>
              <a:t> MUD</a:t>
            </a:r>
            <a:endParaRPr/>
          </a:p>
          <a:p>
            <a:pPr indent="0" lvl="0" marL="0" marR="0" rtl="0" algn="ctr">
              <a:spcBef>
                <a:spcPts val="0"/>
              </a:spcBef>
              <a:spcAft>
                <a:spcPts val="0"/>
              </a:spcAft>
              <a:buNone/>
            </a:pPr>
            <a:r>
              <a:rPr b="1" lang="en-US" sz="1400">
                <a:solidFill>
                  <a:srgbClr val="000000"/>
                </a:solidFill>
                <a:latin typeface="Arial"/>
                <a:ea typeface="Arial"/>
                <a:cs typeface="Arial"/>
                <a:sym typeface="Arial"/>
              </a:rPr>
              <a:t>Repository</a:t>
            </a:r>
            <a:endParaRPr/>
          </a:p>
        </p:txBody>
      </p:sp>
      <p:sp>
        <p:nvSpPr>
          <p:cNvPr id="509" name="Google Shape;509;p39"/>
          <p:cNvSpPr/>
          <p:nvPr/>
        </p:nvSpPr>
        <p:spPr>
          <a:xfrm>
            <a:off x="4820063" y="1770878"/>
            <a:ext cx="6848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SHG</a:t>
            </a:r>
            <a:endParaRPr b="1" sz="1800">
              <a:solidFill>
                <a:srgbClr val="000000"/>
              </a:solidFill>
              <a:latin typeface="Arial"/>
              <a:ea typeface="Arial"/>
              <a:cs typeface="Arial"/>
              <a:sym typeface="Arial"/>
            </a:endParaRPr>
          </a:p>
        </p:txBody>
      </p:sp>
      <p:cxnSp>
        <p:nvCxnSpPr>
          <p:cNvPr id="510" name="Google Shape;510;p39"/>
          <p:cNvCxnSpPr/>
          <p:nvPr/>
        </p:nvCxnSpPr>
        <p:spPr>
          <a:xfrm flipH="1">
            <a:off x="3239953" y="2239407"/>
            <a:ext cx="1341928" cy="25"/>
          </a:xfrm>
          <a:prstGeom prst="straightConnector1">
            <a:avLst/>
          </a:prstGeom>
          <a:noFill/>
          <a:ln cap="flat" cmpd="sng" w="38100">
            <a:solidFill>
              <a:srgbClr val="00B050"/>
            </a:solidFill>
            <a:prstDash val="solid"/>
            <a:round/>
            <a:headEnd len="med" w="med" type="stealth"/>
            <a:tailEnd len="sm" w="sm" type="none"/>
          </a:ln>
          <a:effectLst>
            <a:outerShdw blurRad="40000" rotWithShape="0" dir="5400000" dist="20000">
              <a:srgbClr val="000000">
                <a:alpha val="37647"/>
              </a:srgbClr>
            </a:outerShdw>
          </a:effectLst>
        </p:spPr>
      </p:cxnSp>
      <p:cxnSp>
        <p:nvCxnSpPr>
          <p:cNvPr id="511" name="Google Shape;511;p39"/>
          <p:cNvCxnSpPr/>
          <p:nvPr/>
        </p:nvCxnSpPr>
        <p:spPr>
          <a:xfrm rot="10800000">
            <a:off x="6455267" y="2693095"/>
            <a:ext cx="772798" cy="4872"/>
          </a:xfrm>
          <a:prstGeom prst="straightConnector1">
            <a:avLst/>
          </a:prstGeom>
          <a:noFill/>
          <a:ln cap="flat" cmpd="sng" w="38100">
            <a:solidFill>
              <a:srgbClr val="7030A0"/>
            </a:solidFill>
            <a:prstDash val="solid"/>
            <a:round/>
            <a:headEnd len="med" w="med" type="stealth"/>
            <a:tailEnd len="med" w="med" type="stealth"/>
          </a:ln>
          <a:effectLst>
            <a:outerShdw blurRad="40000" rotWithShape="0" dir="5400000" dist="20000">
              <a:srgbClr val="000000">
                <a:alpha val="37647"/>
              </a:srgbClr>
            </a:outerShdw>
          </a:effectLst>
        </p:spPr>
      </p:cxnSp>
      <p:sp>
        <p:nvSpPr>
          <p:cNvPr id="512" name="Google Shape;512;p39"/>
          <p:cNvSpPr/>
          <p:nvPr/>
        </p:nvSpPr>
        <p:spPr>
          <a:xfrm>
            <a:off x="4400686" y="5657132"/>
            <a:ext cx="1287532"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00">
                <a:solidFill>
                  <a:srgbClr val="000000"/>
                </a:solidFill>
                <a:latin typeface="Arial"/>
                <a:ea typeface="Arial"/>
                <a:cs typeface="Arial"/>
                <a:sym typeface="Arial"/>
              </a:rPr>
              <a:t>ACME.CORP</a:t>
            </a:r>
            <a:endParaRPr/>
          </a:p>
          <a:p>
            <a:pPr indent="0" lvl="0" marL="0" marR="0" rtl="0" algn="ctr">
              <a:spcBef>
                <a:spcPts val="0"/>
              </a:spcBef>
              <a:spcAft>
                <a:spcPts val="0"/>
              </a:spcAft>
              <a:buNone/>
            </a:pPr>
            <a:r>
              <a:rPr lang="en-US" sz="1100">
                <a:solidFill>
                  <a:srgbClr val="000000"/>
                </a:solidFill>
                <a:latin typeface="Arial"/>
                <a:ea typeface="Arial"/>
                <a:cs typeface="Arial"/>
                <a:sym typeface="Arial"/>
              </a:rPr>
              <a:t>IoT Water Sensor</a:t>
            </a:r>
            <a:endParaRPr/>
          </a:p>
        </p:txBody>
      </p:sp>
      <p:sp>
        <p:nvSpPr>
          <p:cNvPr id="513" name="Google Shape;513;p39"/>
          <p:cNvSpPr txBox="1"/>
          <p:nvPr/>
        </p:nvSpPr>
        <p:spPr>
          <a:xfrm>
            <a:off x="3705995" y="1885011"/>
            <a:ext cx="356187"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B050"/>
                </a:solidFill>
                <a:latin typeface="Arial"/>
                <a:ea typeface="Arial"/>
                <a:cs typeface="Arial"/>
                <a:sym typeface="Arial"/>
              </a:rPr>
              <a:t>(1)</a:t>
            </a:r>
            <a:endParaRPr/>
          </a:p>
        </p:txBody>
      </p:sp>
      <p:cxnSp>
        <p:nvCxnSpPr>
          <p:cNvPr id="514" name="Google Shape;514;p39"/>
          <p:cNvCxnSpPr/>
          <p:nvPr/>
        </p:nvCxnSpPr>
        <p:spPr>
          <a:xfrm>
            <a:off x="3237749" y="2504379"/>
            <a:ext cx="1314127" cy="10346"/>
          </a:xfrm>
          <a:prstGeom prst="straightConnector1">
            <a:avLst/>
          </a:prstGeom>
          <a:noFill/>
          <a:ln cap="flat" cmpd="sng" w="38100">
            <a:solidFill>
              <a:srgbClr val="002060"/>
            </a:solidFill>
            <a:prstDash val="solid"/>
            <a:round/>
            <a:headEnd len="med" w="med" type="stealth"/>
            <a:tailEnd len="sm" w="sm" type="none"/>
          </a:ln>
          <a:effectLst>
            <a:outerShdw blurRad="40000" rotWithShape="0" dir="5400000" dist="20000">
              <a:srgbClr val="000000">
                <a:alpha val="37647"/>
              </a:srgbClr>
            </a:outerShdw>
          </a:effectLst>
        </p:spPr>
      </p:cxnSp>
      <p:cxnSp>
        <p:nvCxnSpPr>
          <p:cNvPr id="515" name="Google Shape;515;p39"/>
          <p:cNvCxnSpPr/>
          <p:nvPr/>
        </p:nvCxnSpPr>
        <p:spPr>
          <a:xfrm rot="10800000">
            <a:off x="3204728" y="2728878"/>
            <a:ext cx="1379104" cy="9761"/>
          </a:xfrm>
          <a:prstGeom prst="straightConnector1">
            <a:avLst/>
          </a:prstGeom>
          <a:noFill/>
          <a:ln cap="flat" cmpd="sng" w="38100">
            <a:solidFill>
              <a:srgbClr val="002060"/>
            </a:solidFill>
            <a:prstDash val="solid"/>
            <a:round/>
            <a:headEnd len="med" w="med" type="stealth"/>
            <a:tailEnd len="sm" w="sm" type="none"/>
          </a:ln>
          <a:effectLst>
            <a:outerShdw blurRad="40000" rotWithShape="0" dir="5400000" dist="20000">
              <a:srgbClr val="000000">
                <a:alpha val="37647"/>
              </a:srgbClr>
            </a:outerShdw>
          </a:effectLst>
        </p:spPr>
      </p:cxnSp>
      <p:sp>
        <p:nvSpPr>
          <p:cNvPr id="516" name="Google Shape;516;p39"/>
          <p:cNvSpPr txBox="1"/>
          <p:nvPr/>
        </p:nvSpPr>
        <p:spPr>
          <a:xfrm>
            <a:off x="3346217" y="2803576"/>
            <a:ext cx="1063113"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2060"/>
                </a:solidFill>
                <a:latin typeface="Arial"/>
                <a:ea typeface="Arial"/>
                <a:cs typeface="Arial"/>
                <a:sym typeface="Arial"/>
              </a:rPr>
              <a:t>(3)</a:t>
            </a:r>
            <a:endParaRPr/>
          </a:p>
          <a:p>
            <a:pPr indent="0" lvl="0" marL="0" marR="0" rtl="0" algn="ctr">
              <a:spcBef>
                <a:spcPts val="0"/>
              </a:spcBef>
              <a:spcAft>
                <a:spcPts val="0"/>
              </a:spcAft>
              <a:buNone/>
            </a:pPr>
            <a:r>
              <a:rPr b="1" lang="en-US" sz="1100">
                <a:solidFill>
                  <a:srgbClr val="002060"/>
                </a:solidFill>
                <a:latin typeface="Arial"/>
                <a:ea typeface="Arial"/>
                <a:cs typeface="Arial"/>
                <a:sym typeface="Arial"/>
              </a:rPr>
              <a:t>User accepts</a:t>
            </a:r>
            <a:endParaRPr/>
          </a:p>
          <a:p>
            <a:pPr indent="0" lvl="0" marL="0" marR="0" rtl="0" algn="ctr">
              <a:spcBef>
                <a:spcPts val="0"/>
              </a:spcBef>
              <a:spcAft>
                <a:spcPts val="0"/>
              </a:spcAft>
              <a:buNone/>
            </a:pPr>
            <a:r>
              <a:rPr b="1" lang="en-US" sz="1100">
                <a:solidFill>
                  <a:srgbClr val="002060"/>
                </a:solidFill>
                <a:latin typeface="Arial"/>
                <a:ea typeface="Arial"/>
                <a:cs typeface="Arial"/>
                <a:sym typeface="Arial"/>
              </a:rPr>
              <a:t>provisioning</a:t>
            </a:r>
            <a:endParaRPr/>
          </a:p>
          <a:p>
            <a:pPr indent="0" lvl="0" marL="0" marR="0" rtl="0" algn="ctr">
              <a:spcBef>
                <a:spcPts val="0"/>
              </a:spcBef>
              <a:spcAft>
                <a:spcPts val="0"/>
              </a:spcAft>
              <a:buNone/>
            </a:pPr>
            <a:r>
              <a:rPr b="1" lang="en-US" sz="1100">
                <a:solidFill>
                  <a:srgbClr val="002060"/>
                </a:solidFill>
                <a:latin typeface="Arial"/>
                <a:ea typeface="Arial"/>
                <a:cs typeface="Arial"/>
                <a:sym typeface="Arial"/>
              </a:rPr>
              <a:t>instructions</a:t>
            </a:r>
            <a:endParaRPr/>
          </a:p>
        </p:txBody>
      </p:sp>
      <p:sp>
        <p:nvSpPr>
          <p:cNvPr id="517" name="Google Shape;517;p39"/>
          <p:cNvSpPr/>
          <p:nvPr/>
        </p:nvSpPr>
        <p:spPr>
          <a:xfrm>
            <a:off x="3998974" y="5392375"/>
            <a:ext cx="1045479"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000000"/>
                </a:solidFill>
                <a:latin typeface="Arial"/>
                <a:ea typeface="Arial"/>
                <a:cs typeface="Arial"/>
                <a:sym typeface="Arial"/>
              </a:rPr>
              <a:t>MUD QR Code</a:t>
            </a:r>
            <a:endParaRPr sz="1000">
              <a:solidFill>
                <a:srgbClr val="000000"/>
              </a:solidFill>
              <a:latin typeface="Arial"/>
              <a:ea typeface="Arial"/>
              <a:cs typeface="Arial"/>
              <a:sym typeface="Arial"/>
            </a:endParaRPr>
          </a:p>
        </p:txBody>
      </p:sp>
      <p:sp>
        <p:nvSpPr>
          <p:cNvPr id="518" name="Google Shape;518;p39"/>
          <p:cNvSpPr txBox="1"/>
          <p:nvPr/>
        </p:nvSpPr>
        <p:spPr>
          <a:xfrm>
            <a:off x="3297132" y="4441547"/>
            <a:ext cx="356187"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B050"/>
                </a:solidFill>
                <a:latin typeface="Arial"/>
                <a:ea typeface="Arial"/>
                <a:cs typeface="Arial"/>
                <a:sym typeface="Arial"/>
              </a:rPr>
              <a:t>(1)</a:t>
            </a:r>
            <a:endParaRPr/>
          </a:p>
        </p:txBody>
      </p:sp>
      <p:cxnSp>
        <p:nvCxnSpPr>
          <p:cNvPr id="519" name="Google Shape;519;p39"/>
          <p:cNvCxnSpPr/>
          <p:nvPr/>
        </p:nvCxnSpPr>
        <p:spPr>
          <a:xfrm rot="10800000">
            <a:off x="5519936" y="4216036"/>
            <a:ext cx="8608" cy="556192"/>
          </a:xfrm>
          <a:prstGeom prst="straightConnector1">
            <a:avLst/>
          </a:prstGeom>
          <a:noFill/>
          <a:ln cap="flat" cmpd="sng" w="38100">
            <a:solidFill>
              <a:srgbClr val="C00000"/>
            </a:solidFill>
            <a:prstDash val="solid"/>
            <a:round/>
            <a:headEnd len="med" w="med" type="oval"/>
            <a:tailEnd len="med" w="med" type="oval"/>
          </a:ln>
          <a:effectLst>
            <a:outerShdw blurRad="40000" rotWithShape="0" dir="5400000" dist="20000">
              <a:srgbClr val="000000">
                <a:alpha val="37647"/>
              </a:srgbClr>
            </a:outerShdw>
          </a:effectLst>
        </p:spPr>
      </p:cxnSp>
      <p:sp>
        <p:nvSpPr>
          <p:cNvPr id="520" name="Google Shape;520;p39"/>
          <p:cNvSpPr txBox="1"/>
          <p:nvPr/>
        </p:nvSpPr>
        <p:spPr>
          <a:xfrm>
            <a:off x="6436786" y="4395222"/>
            <a:ext cx="2478451" cy="16158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C00000"/>
                </a:solidFill>
                <a:latin typeface="Arial"/>
                <a:ea typeface="Arial"/>
                <a:cs typeface="Arial"/>
                <a:sym typeface="Arial"/>
              </a:rPr>
              <a:t>(4)</a:t>
            </a:r>
            <a:endParaRPr/>
          </a:p>
          <a:p>
            <a:pPr indent="0" lvl="0" marL="0" marR="0" rtl="0" algn="ctr">
              <a:spcBef>
                <a:spcPts val="0"/>
              </a:spcBef>
              <a:spcAft>
                <a:spcPts val="0"/>
              </a:spcAft>
              <a:buNone/>
            </a:pPr>
            <a:r>
              <a:rPr b="1" lang="en-US" sz="1100">
                <a:solidFill>
                  <a:srgbClr val="C00000"/>
                </a:solidFill>
                <a:latin typeface="Arial"/>
                <a:ea typeface="Arial"/>
                <a:cs typeface="Arial"/>
                <a:sym typeface="Arial"/>
              </a:rPr>
              <a:t>IoT device added to network with specific network access controls</a:t>
            </a:r>
            <a:endParaRPr/>
          </a:p>
          <a:p>
            <a:pPr indent="0" lvl="0" marL="0" marR="0" rtl="0" algn="ctr">
              <a:spcBef>
                <a:spcPts val="0"/>
              </a:spcBef>
              <a:spcAft>
                <a:spcPts val="0"/>
              </a:spcAft>
              <a:buNone/>
            </a:pPr>
            <a:r>
              <a:rPr b="1" lang="en-US" sz="1100" u="sng">
                <a:solidFill>
                  <a:srgbClr val="C00000"/>
                </a:solidFill>
                <a:latin typeface="Arial"/>
                <a:ea typeface="Arial"/>
                <a:cs typeface="Arial"/>
                <a:sym typeface="Arial"/>
              </a:rPr>
              <a:t>Network Access control:</a:t>
            </a:r>
            <a:endParaRPr/>
          </a:p>
          <a:p>
            <a:pPr indent="0" lvl="0" marL="0" marR="0" rtl="0" algn="ctr">
              <a:spcBef>
                <a:spcPts val="0"/>
              </a:spcBef>
              <a:spcAft>
                <a:spcPts val="0"/>
              </a:spcAft>
              <a:buNone/>
            </a:pPr>
            <a:r>
              <a:rPr b="1" lang="en-US" sz="1100">
                <a:solidFill>
                  <a:srgbClr val="C00000"/>
                </a:solidFill>
                <a:latin typeface="Arial"/>
                <a:ea typeface="Arial"/>
                <a:cs typeface="Arial"/>
                <a:sym typeface="Arial"/>
              </a:rPr>
              <a:t>Allow access to ACME.CORP</a:t>
            </a:r>
            <a:endParaRPr/>
          </a:p>
          <a:p>
            <a:pPr indent="0" lvl="0" marL="0" marR="0" rtl="0" algn="ctr">
              <a:spcBef>
                <a:spcPts val="0"/>
              </a:spcBef>
              <a:spcAft>
                <a:spcPts val="0"/>
              </a:spcAft>
              <a:buNone/>
            </a:pPr>
            <a:r>
              <a:rPr b="1" lang="en-US" sz="1100">
                <a:solidFill>
                  <a:srgbClr val="C00000"/>
                </a:solidFill>
                <a:latin typeface="Arial"/>
                <a:ea typeface="Arial"/>
                <a:cs typeface="Arial"/>
                <a:sym typeface="Arial"/>
              </a:rPr>
              <a:t>Allow to send alerts internally</a:t>
            </a:r>
            <a:endParaRPr/>
          </a:p>
          <a:p>
            <a:pPr indent="0" lvl="0" marL="0" marR="0" rtl="0" algn="ctr">
              <a:spcBef>
                <a:spcPts val="0"/>
              </a:spcBef>
              <a:spcAft>
                <a:spcPts val="0"/>
              </a:spcAft>
              <a:buNone/>
            </a:pPr>
            <a:r>
              <a:rPr b="1" lang="en-US" sz="1100">
                <a:solidFill>
                  <a:srgbClr val="C00000"/>
                </a:solidFill>
                <a:latin typeface="Arial"/>
                <a:ea typeface="Arial"/>
                <a:cs typeface="Arial"/>
                <a:sym typeface="Arial"/>
              </a:rPr>
              <a:t>Allow to be configured by app</a:t>
            </a:r>
            <a:endParaRPr/>
          </a:p>
          <a:p>
            <a:pPr indent="0" lvl="0" marL="0" marR="0" rtl="0" algn="ctr">
              <a:spcBef>
                <a:spcPts val="0"/>
              </a:spcBef>
              <a:spcAft>
                <a:spcPts val="0"/>
              </a:spcAft>
              <a:buNone/>
            </a:pPr>
            <a:r>
              <a:rPr b="1" lang="en-US" sz="1100">
                <a:solidFill>
                  <a:srgbClr val="C00000"/>
                </a:solidFill>
                <a:latin typeface="Arial"/>
                <a:ea typeface="Arial"/>
                <a:cs typeface="Arial"/>
                <a:sym typeface="Arial"/>
              </a:rPr>
              <a:t>Deny all other internet access</a:t>
            </a:r>
            <a:endParaRPr/>
          </a:p>
          <a:p>
            <a:pPr indent="0" lvl="0" marL="0" marR="0" rtl="0" algn="ctr">
              <a:spcBef>
                <a:spcPts val="0"/>
              </a:spcBef>
              <a:spcAft>
                <a:spcPts val="0"/>
              </a:spcAft>
              <a:buNone/>
            </a:pPr>
            <a:r>
              <a:t/>
            </a:r>
            <a:endParaRPr b="1" sz="1100">
              <a:solidFill>
                <a:srgbClr val="C00000"/>
              </a:solidFill>
              <a:latin typeface="Arial"/>
              <a:ea typeface="Arial"/>
              <a:cs typeface="Arial"/>
              <a:sym typeface="Arial"/>
            </a:endParaRPr>
          </a:p>
        </p:txBody>
      </p:sp>
      <p:sp>
        <p:nvSpPr>
          <p:cNvPr id="521" name="Google Shape;521;p39"/>
          <p:cNvSpPr/>
          <p:nvPr/>
        </p:nvSpPr>
        <p:spPr>
          <a:xfrm>
            <a:off x="5564118" y="4413488"/>
            <a:ext cx="356188"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C00000"/>
                </a:solidFill>
                <a:latin typeface="Arial"/>
                <a:ea typeface="Arial"/>
                <a:cs typeface="Arial"/>
                <a:sym typeface="Arial"/>
              </a:rPr>
              <a:t>(4)</a:t>
            </a:r>
            <a:endParaRPr/>
          </a:p>
        </p:txBody>
      </p:sp>
      <p:pic>
        <p:nvPicPr>
          <p:cNvPr id="522" name="Google Shape;522;p39"/>
          <p:cNvPicPr preferRelativeResize="0"/>
          <p:nvPr/>
        </p:nvPicPr>
        <p:blipFill rotWithShape="1">
          <a:blip r:embed="rId7">
            <a:alphaModFix/>
          </a:blip>
          <a:srcRect b="0" l="0" r="0" t="0"/>
          <a:stretch/>
        </p:blipFill>
        <p:spPr>
          <a:xfrm>
            <a:off x="2402251" y="2063465"/>
            <a:ext cx="507255" cy="819026"/>
          </a:xfrm>
          <a:prstGeom prst="rect">
            <a:avLst/>
          </a:prstGeom>
          <a:noFill/>
          <a:ln>
            <a:noFill/>
          </a:ln>
        </p:spPr>
      </p:pic>
      <p:cxnSp>
        <p:nvCxnSpPr>
          <p:cNvPr id="523" name="Google Shape;523;p39"/>
          <p:cNvCxnSpPr/>
          <p:nvPr/>
        </p:nvCxnSpPr>
        <p:spPr>
          <a:xfrm rot="10800000">
            <a:off x="5375920" y="2941918"/>
            <a:ext cx="0" cy="487082"/>
          </a:xfrm>
          <a:prstGeom prst="straightConnector1">
            <a:avLst/>
          </a:prstGeom>
          <a:noFill/>
          <a:ln cap="flat" cmpd="sng" w="28575">
            <a:solidFill>
              <a:schemeClr val="dk1"/>
            </a:solidFill>
            <a:prstDash val="solid"/>
            <a:round/>
            <a:headEnd len="med" w="med" type="stealth"/>
            <a:tailEnd len="sm" w="sm" type="none"/>
          </a:ln>
          <a:effectLst>
            <a:outerShdw blurRad="40000" rotWithShape="0" dir="5400000" dist="20000">
              <a:srgbClr val="000000">
                <a:alpha val="37647"/>
              </a:srgbClr>
            </a:outerShdw>
          </a:effectLst>
        </p:spPr>
      </p:cxnSp>
      <p:grpSp>
        <p:nvGrpSpPr>
          <p:cNvPr id="524" name="Google Shape;524;p39"/>
          <p:cNvGrpSpPr/>
          <p:nvPr/>
        </p:nvGrpSpPr>
        <p:grpSpPr>
          <a:xfrm>
            <a:off x="5606117" y="1534874"/>
            <a:ext cx="668183" cy="669991"/>
            <a:chOff x="3988505" y="1697985"/>
            <a:chExt cx="796795" cy="791518"/>
          </a:xfrm>
        </p:grpSpPr>
        <p:pic>
          <p:nvPicPr>
            <p:cNvPr id="525" name="Google Shape;525;p39"/>
            <p:cNvPicPr preferRelativeResize="0"/>
            <p:nvPr/>
          </p:nvPicPr>
          <p:blipFill rotWithShape="1">
            <a:blip r:embed="rId8">
              <a:alphaModFix/>
            </a:blip>
            <a:srcRect b="0" l="0" r="0" t="0"/>
            <a:stretch/>
          </p:blipFill>
          <p:spPr>
            <a:xfrm>
              <a:off x="3988505" y="1697985"/>
              <a:ext cx="796795" cy="791518"/>
            </a:xfrm>
            <a:prstGeom prst="rect">
              <a:avLst/>
            </a:prstGeom>
            <a:noFill/>
            <a:ln>
              <a:noFill/>
            </a:ln>
          </p:spPr>
        </p:pic>
        <p:pic>
          <p:nvPicPr>
            <p:cNvPr id="526" name="Google Shape;526;p39"/>
            <p:cNvPicPr preferRelativeResize="0"/>
            <p:nvPr/>
          </p:nvPicPr>
          <p:blipFill rotWithShape="1">
            <a:blip r:embed="rId9">
              <a:alphaModFix/>
            </a:blip>
            <a:srcRect b="0" l="0" r="0" t="0"/>
            <a:stretch/>
          </p:blipFill>
          <p:spPr>
            <a:xfrm>
              <a:off x="4350036" y="2162974"/>
              <a:ext cx="179712" cy="179711"/>
            </a:xfrm>
            <a:prstGeom prst="rect">
              <a:avLst/>
            </a:prstGeom>
            <a:noFill/>
            <a:ln>
              <a:noFill/>
            </a:ln>
          </p:spPr>
        </p:pic>
      </p:grpSp>
      <p:cxnSp>
        <p:nvCxnSpPr>
          <p:cNvPr id="527" name="Google Shape;527;p39"/>
          <p:cNvCxnSpPr/>
          <p:nvPr/>
        </p:nvCxnSpPr>
        <p:spPr>
          <a:xfrm>
            <a:off x="5724387" y="2941918"/>
            <a:ext cx="0" cy="487082"/>
          </a:xfrm>
          <a:prstGeom prst="straightConnector1">
            <a:avLst/>
          </a:prstGeom>
          <a:noFill/>
          <a:ln cap="flat" cmpd="sng" w="28575">
            <a:solidFill>
              <a:schemeClr val="dk1"/>
            </a:solidFill>
            <a:prstDash val="solid"/>
            <a:round/>
            <a:headEnd len="med" w="med" type="stealth"/>
            <a:tailEnd len="sm" w="sm" type="none"/>
          </a:ln>
          <a:effectLst>
            <a:outerShdw blurRad="40000" rotWithShape="0" dir="5400000" dist="20000">
              <a:srgbClr val="000000">
                <a:alpha val="37647"/>
              </a:srgbClr>
            </a:outerShdw>
          </a:effectLst>
        </p:spPr>
      </p:cxnSp>
      <p:pic>
        <p:nvPicPr>
          <p:cNvPr id="528" name="Google Shape;528;p39"/>
          <p:cNvPicPr preferRelativeResize="0"/>
          <p:nvPr/>
        </p:nvPicPr>
        <p:blipFill rotWithShape="1">
          <a:blip r:embed="rId9">
            <a:alphaModFix/>
          </a:blip>
          <a:srcRect b="0" l="0" r="0" t="0"/>
          <a:stretch/>
        </p:blipFill>
        <p:spPr>
          <a:xfrm>
            <a:off x="5076290" y="3681028"/>
            <a:ext cx="432048" cy="432048"/>
          </a:xfrm>
          <a:prstGeom prst="rect">
            <a:avLst/>
          </a:prstGeom>
          <a:noFill/>
          <a:ln>
            <a:noFill/>
          </a:ln>
        </p:spPr>
      </p:pic>
      <p:pic>
        <p:nvPicPr>
          <p:cNvPr id="529" name="Google Shape;529;p39"/>
          <p:cNvPicPr preferRelativeResize="0"/>
          <p:nvPr/>
        </p:nvPicPr>
        <p:blipFill rotWithShape="1">
          <a:blip r:embed="rId10">
            <a:alphaModFix/>
          </a:blip>
          <a:srcRect b="0" l="0" r="55116" t="60778"/>
          <a:stretch/>
        </p:blipFill>
        <p:spPr>
          <a:xfrm>
            <a:off x="7404290" y="2857514"/>
            <a:ext cx="413189" cy="361067"/>
          </a:xfrm>
          <a:prstGeom prst="rect">
            <a:avLst/>
          </a:prstGeom>
          <a:noFill/>
          <a:ln>
            <a:noFill/>
          </a:ln>
        </p:spPr>
      </p:pic>
      <p:pic>
        <p:nvPicPr>
          <p:cNvPr id="530" name="Google Shape;530;p39"/>
          <p:cNvPicPr preferRelativeResize="0"/>
          <p:nvPr/>
        </p:nvPicPr>
        <p:blipFill rotWithShape="1">
          <a:blip r:embed="rId10">
            <a:alphaModFix/>
          </a:blip>
          <a:srcRect b="0" l="0" r="55116" t="60778"/>
          <a:stretch/>
        </p:blipFill>
        <p:spPr>
          <a:xfrm>
            <a:off x="9283212" y="2839497"/>
            <a:ext cx="413189" cy="361067"/>
          </a:xfrm>
          <a:prstGeom prst="rect">
            <a:avLst/>
          </a:prstGeom>
          <a:noFill/>
          <a:ln>
            <a:noFill/>
          </a:ln>
        </p:spPr>
      </p:pic>
      <p:sp>
        <p:nvSpPr>
          <p:cNvPr id="531" name="Google Shape;531;p39"/>
          <p:cNvSpPr/>
          <p:nvPr/>
        </p:nvSpPr>
        <p:spPr>
          <a:xfrm>
            <a:off x="5547080" y="3862570"/>
            <a:ext cx="80983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000000"/>
                </a:solidFill>
                <a:latin typeface="Arial"/>
                <a:ea typeface="Arial"/>
                <a:cs typeface="Arial"/>
                <a:sym typeface="Arial"/>
              </a:rPr>
              <a:t>(IP Tables)</a:t>
            </a:r>
            <a:endParaRPr sz="1000">
              <a:solidFill>
                <a:srgbClr val="000000"/>
              </a:solidFill>
              <a:latin typeface="Arial"/>
              <a:ea typeface="Arial"/>
              <a:cs typeface="Arial"/>
              <a:sym typeface="Arial"/>
            </a:endParaRPr>
          </a:p>
        </p:txBody>
      </p:sp>
      <p:sp>
        <p:nvSpPr>
          <p:cNvPr id="532" name="Google Shape;532;p39"/>
          <p:cNvSpPr/>
          <p:nvPr/>
        </p:nvSpPr>
        <p:spPr>
          <a:xfrm>
            <a:off x="4820062" y="2240868"/>
            <a:ext cx="1491962" cy="593532"/>
          </a:xfrm>
          <a:prstGeom prst="rect">
            <a:avLst/>
          </a:prstGeom>
          <a:solidFill>
            <a:srgbClr val="F2F2F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000000"/>
                </a:solidFill>
                <a:latin typeface="Verdana"/>
                <a:ea typeface="Verdana"/>
                <a:cs typeface="Verdana"/>
                <a:sym typeface="Verdana"/>
              </a:rPr>
              <a:t>MUD Supervisor</a:t>
            </a:r>
            <a:endParaRPr b="1" sz="1100">
              <a:solidFill>
                <a:srgbClr val="000000"/>
              </a:solidFill>
              <a:latin typeface="Verdana"/>
              <a:ea typeface="Verdana"/>
              <a:cs typeface="Verdana"/>
              <a:sym typeface="Verdana"/>
            </a:endParaRPr>
          </a:p>
        </p:txBody>
      </p:sp>
      <p:pic>
        <p:nvPicPr>
          <p:cNvPr id="533" name="Google Shape;533;p39"/>
          <p:cNvPicPr preferRelativeResize="0"/>
          <p:nvPr/>
        </p:nvPicPr>
        <p:blipFill rotWithShape="1">
          <a:blip r:embed="rId11">
            <a:alphaModFix/>
          </a:blip>
          <a:srcRect b="0" l="0" r="55116" t="60778"/>
          <a:stretch/>
        </p:blipFill>
        <p:spPr>
          <a:xfrm>
            <a:off x="5385157" y="2490757"/>
            <a:ext cx="413189" cy="361067"/>
          </a:xfrm>
          <a:prstGeom prst="rect">
            <a:avLst/>
          </a:prstGeom>
          <a:noFill/>
          <a:ln>
            <a:noFill/>
          </a:ln>
        </p:spPr>
      </p:pic>
      <p:sp>
        <p:nvSpPr>
          <p:cNvPr id="534" name="Google Shape;534;p39"/>
          <p:cNvSpPr/>
          <p:nvPr/>
        </p:nvSpPr>
        <p:spPr>
          <a:xfrm>
            <a:off x="5438124" y="6327652"/>
            <a:ext cx="748145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Verdana"/>
                <a:ea typeface="Verdana"/>
                <a:cs typeface="Verdana"/>
                <a:sym typeface="Verdana"/>
              </a:rPr>
              <a:t>github.com/CIRALabs</a:t>
            </a:r>
            <a:endParaRPr sz="280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