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6858000" cx="9144000"/>
  <p:notesSz cx="7023100" cy="93091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172B35E8-1EAB-4B4A-984B-186595DE019C}">
  <a:tblStyle styleId="{172B35E8-1EAB-4B4A-984B-186595DE019C}" styleName="Table_0">
    <a:wholeTbl>
      <a:tcTxStyle b="off" i="off">
        <a:font>
          <a:latin typeface="Verdana"/>
          <a:ea typeface="Verdana"/>
          <a:cs typeface="Verdana"/>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F0F2E7"/>
          </a:solidFill>
        </a:fill>
      </a:tcStyle>
    </a:wholeTbl>
    <a:band1H>
      <a:tcTxStyle/>
      <a:tcStyle>
        <a:fill>
          <a:solidFill>
            <a:srgbClr val="DFE5CC"/>
          </a:solidFill>
        </a:fill>
      </a:tcStyle>
    </a:band1H>
    <a:band2H>
      <a:tcTxStyle/>
    </a:band2H>
    <a:band1V>
      <a:tcTxStyle/>
      <a:tcStyle>
        <a:fill>
          <a:solidFill>
            <a:srgbClr val="DFE5CC"/>
          </a:solidFill>
        </a:fill>
      </a:tcStyle>
    </a:band1V>
    <a:band2V>
      <a:tcTxStyle/>
    </a:band2V>
    <a:lastCol>
      <a:tcTxStyle b="on" i="off">
        <a:font>
          <a:latin typeface="Verdana"/>
          <a:ea typeface="Verdana"/>
          <a:cs typeface="Verdana"/>
        </a:font>
        <a:schemeClr val="lt1"/>
      </a:tcTxStyle>
      <a:tcStyle>
        <a:fill>
          <a:solidFill>
            <a:schemeClr val="accent1"/>
          </a:solidFill>
        </a:fill>
      </a:tcStyle>
    </a:lastCol>
    <a:firstCol>
      <a:tcTxStyle b="on" i="off">
        <a:font>
          <a:latin typeface="Verdana"/>
          <a:ea typeface="Verdana"/>
          <a:cs typeface="Verdana"/>
        </a:font>
        <a:schemeClr val="lt1"/>
      </a:tcTxStyle>
      <a:tcStyle>
        <a:fill>
          <a:solidFill>
            <a:schemeClr val="accent1"/>
          </a:solidFill>
        </a:fill>
      </a:tcStyle>
    </a:firstCol>
    <a:lastRow>
      <a:tcTxStyle b="on" i="off">
        <a:font>
          <a:latin typeface="Verdana"/>
          <a:ea typeface="Verdana"/>
          <a:cs typeface="Verdana"/>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Verdana"/>
          <a:ea typeface="Verdana"/>
          <a:cs typeface="Verdana"/>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4" Type="http://schemas.openxmlformats.org/officeDocument/2006/relationships/slide" Target="slides/slide8.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43238" cy="465138"/>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978275" y="0"/>
            <a:ext cx="3043238" cy="465138"/>
          </a:xfrm>
          <a:prstGeom prst="rect">
            <a:avLst/>
          </a:prstGeom>
          <a:noFill/>
          <a:ln>
            <a:noFill/>
          </a:ln>
        </p:spPr>
        <p:txBody>
          <a:bodyPr anchorCtr="0" anchor="t" bIns="45700" lIns="91425" spcFirstLastPara="1" rIns="91425" wrap="square" tIns="45700"/>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84275" y="698500"/>
            <a:ext cx="4654550" cy="34909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1675" y="4421188"/>
            <a:ext cx="5619750" cy="4189412"/>
          </a:xfrm>
          <a:prstGeom prst="rect">
            <a:avLst/>
          </a:prstGeom>
          <a:noFill/>
          <a:ln>
            <a:noFill/>
          </a:ln>
        </p:spPr>
        <p:txBody>
          <a:bodyPr anchorCtr="0" anchor="t" bIns="45700" lIns="91425" spcFirstLastPara="1" rIns="91425" wrap="square" tIns="45700"/>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42375"/>
            <a:ext cx="3043238" cy="465138"/>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978275" y="8842375"/>
            <a:ext cx="3043238" cy="465138"/>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C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Google Shape;152;p1:notes"/>
          <p:cNvSpPr txBox="1"/>
          <p:nvPr>
            <p:ph idx="1" type="body"/>
          </p:nvPr>
        </p:nvSpPr>
        <p:spPr>
          <a:xfrm>
            <a:off x="701675" y="4421188"/>
            <a:ext cx="5619750" cy="41894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3" name="Google Shape;153;p1:notes"/>
          <p:cNvSpPr/>
          <p:nvPr>
            <p:ph idx="2" type="sldImg"/>
          </p:nvPr>
        </p:nvSpPr>
        <p:spPr>
          <a:xfrm>
            <a:off x="1184275" y="698500"/>
            <a:ext cx="4654550" cy="34909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Google Shape;160;p2:notes"/>
          <p:cNvSpPr/>
          <p:nvPr>
            <p:ph idx="2" type="sldImg"/>
          </p:nvPr>
        </p:nvSpPr>
        <p:spPr>
          <a:xfrm>
            <a:off x="1184275" y="698500"/>
            <a:ext cx="4654550" cy="34909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1" name="Google Shape;161;p2:notes"/>
          <p:cNvSpPr txBox="1"/>
          <p:nvPr>
            <p:ph idx="1" type="body"/>
          </p:nvPr>
        </p:nvSpPr>
        <p:spPr>
          <a:xfrm>
            <a:off x="701675" y="4421188"/>
            <a:ext cx="5619750" cy="418941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CA" sz="1200" u="none" cap="none" strike="noStrike">
                <a:solidFill>
                  <a:schemeClr val="lt1"/>
                </a:solidFill>
                <a:latin typeface="Calibri"/>
                <a:ea typeface="Calibri"/>
                <a:cs typeface="Calibri"/>
                <a:sym typeface="Calibri"/>
              </a:rPr>
              <a:t>1. Technological Protection Measures (TPM):  contracts and copyrights (i.e. Digital Rights Management (DRM), restrictions on resale, repair and interoperability)</a:t>
            </a:r>
            <a:endParaRPr b="0" i="0" sz="1200" u="none" cap="none" strike="noStrike">
              <a:solidFill>
                <a:schemeClr val="dk1"/>
              </a:solidFill>
              <a:latin typeface="Calibri"/>
              <a:ea typeface="Calibri"/>
              <a:cs typeface="Calibri"/>
              <a:sym typeface="Calibri"/>
            </a:endParaRPr>
          </a:p>
        </p:txBody>
      </p:sp>
      <p:sp>
        <p:nvSpPr>
          <p:cNvPr id="162" name="Google Shape;162;p2:notes"/>
          <p:cNvSpPr txBox="1"/>
          <p:nvPr>
            <p:ph idx="12" type="sldNum"/>
          </p:nvPr>
        </p:nvSpPr>
        <p:spPr>
          <a:xfrm>
            <a:off x="3978275" y="8842375"/>
            <a:ext cx="3043238" cy="465138"/>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C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Google Shape;167;p3:notes"/>
          <p:cNvSpPr txBox="1"/>
          <p:nvPr>
            <p:ph idx="1" type="body"/>
          </p:nvPr>
        </p:nvSpPr>
        <p:spPr>
          <a:xfrm>
            <a:off x="701675" y="4421188"/>
            <a:ext cx="5619750" cy="41894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8" name="Google Shape;168;p3:notes"/>
          <p:cNvSpPr/>
          <p:nvPr>
            <p:ph idx="2" type="sldImg"/>
          </p:nvPr>
        </p:nvSpPr>
        <p:spPr>
          <a:xfrm>
            <a:off x="1184275" y="698500"/>
            <a:ext cx="4654550" cy="34909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p4:notes"/>
          <p:cNvSpPr txBox="1"/>
          <p:nvPr>
            <p:ph idx="1" type="body"/>
          </p:nvPr>
        </p:nvSpPr>
        <p:spPr>
          <a:xfrm>
            <a:off x="701675" y="4421188"/>
            <a:ext cx="5619750" cy="41894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3" name="Google Shape;173;p4:notes"/>
          <p:cNvSpPr/>
          <p:nvPr>
            <p:ph idx="2" type="sldImg"/>
          </p:nvPr>
        </p:nvSpPr>
        <p:spPr>
          <a:xfrm>
            <a:off x="1184275" y="698500"/>
            <a:ext cx="4654550" cy="34909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Google Shape;179;p5:notes"/>
          <p:cNvSpPr txBox="1"/>
          <p:nvPr>
            <p:ph idx="1" type="body"/>
          </p:nvPr>
        </p:nvSpPr>
        <p:spPr>
          <a:xfrm>
            <a:off x="701675" y="4421188"/>
            <a:ext cx="5619750" cy="41894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0" name="Google Shape;180;p5:notes"/>
          <p:cNvSpPr/>
          <p:nvPr>
            <p:ph idx="2" type="sldImg"/>
          </p:nvPr>
        </p:nvSpPr>
        <p:spPr>
          <a:xfrm>
            <a:off x="1184275" y="698500"/>
            <a:ext cx="4654550" cy="34909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Google Shape;186;p6:notes"/>
          <p:cNvSpPr txBox="1"/>
          <p:nvPr>
            <p:ph idx="1" type="body"/>
          </p:nvPr>
        </p:nvSpPr>
        <p:spPr>
          <a:xfrm>
            <a:off x="701675" y="4421188"/>
            <a:ext cx="5619750" cy="41894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7" name="Google Shape;187;p6:notes"/>
          <p:cNvSpPr/>
          <p:nvPr>
            <p:ph idx="2" type="sldImg"/>
          </p:nvPr>
        </p:nvSpPr>
        <p:spPr>
          <a:xfrm>
            <a:off x="1184275" y="698500"/>
            <a:ext cx="4654550" cy="34909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p7:notes"/>
          <p:cNvSpPr/>
          <p:nvPr>
            <p:ph idx="2" type="sldImg"/>
          </p:nvPr>
        </p:nvSpPr>
        <p:spPr>
          <a:xfrm>
            <a:off x="1184275" y="698500"/>
            <a:ext cx="4654550" cy="34909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4" name="Google Shape;194;p7:notes"/>
          <p:cNvSpPr txBox="1"/>
          <p:nvPr>
            <p:ph idx="1" type="body"/>
          </p:nvPr>
        </p:nvSpPr>
        <p:spPr>
          <a:xfrm>
            <a:off x="701675" y="4421188"/>
            <a:ext cx="5619750" cy="418941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CA" sz="1200" u="none" cap="none" strike="noStrike">
                <a:solidFill>
                  <a:schemeClr val="lt1"/>
                </a:solidFill>
                <a:latin typeface="Calibri"/>
                <a:ea typeface="Calibri"/>
                <a:cs typeface="Calibri"/>
                <a:sym typeface="Calibri"/>
              </a:rPr>
              <a:t>1. Technological Protection Measures (TPM):  contracts and copyrights (i.e. Digital Rights Management (DRM), restrictions on resale, repair and interoperability)</a:t>
            </a:r>
            <a:endParaRPr b="0" i="0" sz="1200" u="none" cap="none" strike="noStrike">
              <a:solidFill>
                <a:schemeClr val="dk1"/>
              </a:solidFill>
              <a:latin typeface="Calibri"/>
              <a:ea typeface="Calibri"/>
              <a:cs typeface="Calibri"/>
              <a:sym typeface="Calibri"/>
            </a:endParaRPr>
          </a:p>
        </p:txBody>
      </p:sp>
      <p:sp>
        <p:nvSpPr>
          <p:cNvPr id="195" name="Google Shape;195;p7:notes"/>
          <p:cNvSpPr txBox="1"/>
          <p:nvPr>
            <p:ph idx="12" type="sldNum"/>
          </p:nvPr>
        </p:nvSpPr>
        <p:spPr>
          <a:xfrm>
            <a:off x="3978275" y="8842375"/>
            <a:ext cx="3043238" cy="465138"/>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C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Google Shape;200;p8:notes"/>
          <p:cNvSpPr txBox="1"/>
          <p:nvPr>
            <p:ph idx="1" type="body"/>
          </p:nvPr>
        </p:nvSpPr>
        <p:spPr>
          <a:xfrm>
            <a:off x="701675" y="4421188"/>
            <a:ext cx="5619750" cy="41894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1" name="Google Shape;201;p8:notes"/>
          <p:cNvSpPr/>
          <p:nvPr>
            <p:ph idx="2" type="sldImg"/>
          </p:nvPr>
        </p:nvSpPr>
        <p:spPr>
          <a:xfrm>
            <a:off x="1184275" y="698500"/>
            <a:ext cx="4654550" cy="349091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howMasterSp="0" type="blank">
  <p:cSld name="BLANK">
    <p:spTree>
      <p:nvGrpSpPr>
        <p:cNvPr id="73" name="Shape 73"/>
        <p:cNvGrpSpPr/>
        <p:nvPr/>
      </p:nvGrpSpPr>
      <p:grpSpPr>
        <a:xfrm>
          <a:off x="0" y="0"/>
          <a:ext cx="0" cy="0"/>
          <a:chOff x="0" y="0"/>
          <a:chExt cx="0" cy="0"/>
        </a:xfrm>
      </p:grpSpPr>
      <p:sp>
        <p:nvSpPr>
          <p:cNvPr id="74" name="Google Shape;74;p2"/>
          <p:cNvSpPr txBox="1"/>
          <p:nvPr>
            <p:ph idx="10" type="dt"/>
          </p:nvPr>
        </p:nvSpPr>
        <p:spPr>
          <a:xfrm>
            <a:off x="6437344" y="5951810"/>
            <a:ext cx="2133600" cy="365125"/>
          </a:xfrm>
          <a:prstGeom prst="rect">
            <a:avLst/>
          </a:prstGeom>
          <a:noFill/>
          <a:ln>
            <a:noFill/>
          </a:ln>
        </p:spPr>
        <p:txBody>
          <a:bodyPr anchorCtr="0" anchor="b" bIns="45700" lIns="91425" spcFirstLastPara="1" rIns="91425" wrap="square" tIns="45700"/>
          <a:lstStyle>
            <a:lvl1pPr lvl="0" marR="0" rtl="0" algn="r">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75" name="Google Shape;75;p2"/>
          <p:cNvSpPr txBox="1"/>
          <p:nvPr>
            <p:ph idx="11" type="ftr"/>
          </p:nvPr>
        </p:nvSpPr>
        <p:spPr>
          <a:xfrm>
            <a:off x="1180945" y="5951810"/>
            <a:ext cx="5256399" cy="365125"/>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76" name="Google Shape;76;p2"/>
          <p:cNvSpPr txBox="1"/>
          <p:nvPr>
            <p:ph idx="12" type="sldNum"/>
          </p:nvPr>
        </p:nvSpPr>
        <p:spPr>
          <a:xfrm>
            <a:off x="572658" y="5951810"/>
            <a:ext cx="608287" cy="365125"/>
          </a:xfrm>
          <a:prstGeom prst="rect">
            <a:avLst/>
          </a:prstGeom>
          <a:noFill/>
          <a:ln>
            <a:noFill/>
          </a:ln>
        </p:spPr>
        <p:txBody>
          <a:bodyPr anchorCtr="0" anchor="b" bIns="45700" lIns="91425" spcFirstLastPara="1" rIns="91425" wrap="square" tIns="45700">
            <a:noAutofit/>
          </a:bodyPr>
          <a:lstStyle>
            <a:lvl1pPr indent="0" lvl="0" marL="0" marR="0" rtl="0" algn="l">
              <a:spcBef>
                <a:spcPts val="0"/>
              </a:spcBef>
              <a:buNone/>
              <a:defRPr b="0" i="0" sz="1800" u="none" cap="none" strike="noStrike">
                <a:solidFill>
                  <a:schemeClr val="lt1"/>
                </a:solidFill>
                <a:latin typeface="Verdana"/>
                <a:ea typeface="Verdana"/>
                <a:cs typeface="Verdana"/>
                <a:sym typeface="Verdana"/>
              </a:defRPr>
            </a:lvl1pPr>
            <a:lvl2pPr indent="0" lvl="1" marL="0" marR="0" rtl="0" algn="l">
              <a:spcBef>
                <a:spcPts val="0"/>
              </a:spcBef>
              <a:buNone/>
              <a:defRPr b="0" i="0" sz="1800" u="none" cap="none" strike="noStrike">
                <a:solidFill>
                  <a:schemeClr val="lt1"/>
                </a:solidFill>
                <a:latin typeface="Verdana"/>
                <a:ea typeface="Verdana"/>
                <a:cs typeface="Verdana"/>
                <a:sym typeface="Verdana"/>
              </a:defRPr>
            </a:lvl2pPr>
            <a:lvl3pPr indent="0" lvl="2" marL="0" marR="0" rtl="0" algn="l">
              <a:spcBef>
                <a:spcPts val="0"/>
              </a:spcBef>
              <a:buNone/>
              <a:defRPr b="0" i="0" sz="1800" u="none" cap="none" strike="noStrike">
                <a:solidFill>
                  <a:schemeClr val="lt1"/>
                </a:solidFill>
                <a:latin typeface="Verdana"/>
                <a:ea typeface="Verdana"/>
                <a:cs typeface="Verdana"/>
                <a:sym typeface="Verdana"/>
              </a:defRPr>
            </a:lvl3pPr>
            <a:lvl4pPr indent="0" lvl="3" marL="0" marR="0" rtl="0" algn="l">
              <a:spcBef>
                <a:spcPts val="0"/>
              </a:spcBef>
              <a:buNone/>
              <a:defRPr b="0" i="0" sz="1800" u="none" cap="none" strike="noStrike">
                <a:solidFill>
                  <a:schemeClr val="lt1"/>
                </a:solidFill>
                <a:latin typeface="Verdana"/>
                <a:ea typeface="Verdana"/>
                <a:cs typeface="Verdana"/>
                <a:sym typeface="Verdana"/>
              </a:defRPr>
            </a:lvl4pPr>
            <a:lvl5pPr indent="0" lvl="4" marL="0" marR="0" rtl="0" algn="l">
              <a:spcBef>
                <a:spcPts val="0"/>
              </a:spcBef>
              <a:buNone/>
              <a:defRPr b="0" i="0" sz="1800" u="none" cap="none" strike="noStrike">
                <a:solidFill>
                  <a:schemeClr val="lt1"/>
                </a:solidFill>
                <a:latin typeface="Verdana"/>
                <a:ea typeface="Verdana"/>
                <a:cs typeface="Verdana"/>
                <a:sym typeface="Verdana"/>
              </a:defRPr>
            </a:lvl5pPr>
            <a:lvl6pPr indent="0" lvl="5" marL="0" marR="0" rtl="0" algn="l">
              <a:spcBef>
                <a:spcPts val="0"/>
              </a:spcBef>
              <a:buNone/>
              <a:defRPr b="0" i="0" sz="1800" u="none" cap="none" strike="noStrike">
                <a:solidFill>
                  <a:schemeClr val="lt1"/>
                </a:solidFill>
                <a:latin typeface="Verdana"/>
                <a:ea typeface="Verdana"/>
                <a:cs typeface="Verdana"/>
                <a:sym typeface="Verdana"/>
              </a:defRPr>
            </a:lvl6pPr>
            <a:lvl7pPr indent="0" lvl="6" marL="0" marR="0" rtl="0" algn="l">
              <a:spcBef>
                <a:spcPts val="0"/>
              </a:spcBef>
              <a:buNone/>
              <a:defRPr b="0" i="0" sz="1800" u="none" cap="none" strike="noStrike">
                <a:solidFill>
                  <a:schemeClr val="lt1"/>
                </a:solidFill>
                <a:latin typeface="Verdana"/>
                <a:ea typeface="Verdana"/>
                <a:cs typeface="Verdana"/>
                <a:sym typeface="Verdana"/>
              </a:defRPr>
            </a:lvl7pPr>
            <a:lvl8pPr indent="0" lvl="7" marL="0" marR="0" rtl="0" algn="l">
              <a:spcBef>
                <a:spcPts val="0"/>
              </a:spcBef>
              <a:buNone/>
              <a:defRPr b="0" i="0" sz="1800" u="none" cap="none" strike="noStrike">
                <a:solidFill>
                  <a:schemeClr val="lt1"/>
                </a:solidFill>
                <a:latin typeface="Verdana"/>
                <a:ea typeface="Verdana"/>
                <a:cs typeface="Verdana"/>
                <a:sym typeface="Verdana"/>
              </a:defRPr>
            </a:lvl8pPr>
            <a:lvl9pPr indent="0" lvl="8" marL="0" marR="0" rtl="0" algn="l">
              <a:spcBef>
                <a:spcPts val="0"/>
              </a:spcBef>
              <a:buNone/>
              <a:defRPr b="0" i="0" sz="1800" u="none" cap="none" strike="noStrike">
                <a:solidFill>
                  <a:schemeClr val="lt1"/>
                </a:solidFill>
                <a:latin typeface="Verdana"/>
                <a:ea typeface="Verdana"/>
                <a:cs typeface="Verdana"/>
                <a:sym typeface="Verdana"/>
              </a:defRPr>
            </a:lvl9pPr>
          </a:lstStyle>
          <a:p>
            <a:pPr indent="0" lvl="0" marL="0" rtl="0" algn="l">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showMasterSp="0" type="vertTx">
  <p:cSld name="VERTICAL_TEXT">
    <p:spTree>
      <p:nvGrpSpPr>
        <p:cNvPr id="139" name="Shape 139"/>
        <p:cNvGrpSpPr/>
        <p:nvPr/>
      </p:nvGrpSpPr>
      <p:grpSpPr>
        <a:xfrm>
          <a:off x="0" y="0"/>
          <a:ext cx="0" cy="0"/>
          <a:chOff x="0" y="0"/>
          <a:chExt cx="0" cy="0"/>
        </a:xfrm>
      </p:grpSpPr>
      <p:sp>
        <p:nvSpPr>
          <p:cNvPr id="140" name="Google Shape;140;p11"/>
          <p:cNvSpPr txBox="1"/>
          <p:nvPr>
            <p:ph type="title"/>
          </p:nvPr>
        </p:nvSpPr>
        <p:spPr>
          <a:xfrm>
            <a:off x="1009442" y="675724"/>
            <a:ext cx="7125113" cy="92447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Clr>
                <a:schemeClr val="lt1"/>
              </a:buClr>
              <a:buSzPts val="3200"/>
              <a:buFont typeface="Verdana"/>
              <a:buNone/>
              <a:defRPr b="0" i="0" sz="32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2"/>
                </a:solidFill>
              </a:defRPr>
            </a:lvl2pPr>
            <a:lvl3pPr lvl="2" marR="0" rtl="0" algn="l">
              <a:spcBef>
                <a:spcPts val="0"/>
              </a:spcBef>
              <a:spcAft>
                <a:spcPts val="0"/>
              </a:spcAft>
              <a:buSzPts val="1400"/>
              <a:buNone/>
              <a:defRPr b="0" i="0" sz="1800" u="none" cap="none" strike="noStrike">
                <a:solidFill>
                  <a:schemeClr val="lt2"/>
                </a:solidFill>
              </a:defRPr>
            </a:lvl3pPr>
            <a:lvl4pPr lvl="3" marR="0" rtl="0" algn="l">
              <a:spcBef>
                <a:spcPts val="0"/>
              </a:spcBef>
              <a:spcAft>
                <a:spcPts val="0"/>
              </a:spcAft>
              <a:buSzPts val="1400"/>
              <a:buNone/>
              <a:defRPr b="0" i="0" sz="1800" u="none" cap="none" strike="noStrike">
                <a:solidFill>
                  <a:schemeClr val="lt2"/>
                </a:solidFill>
              </a:defRPr>
            </a:lvl4pPr>
            <a:lvl5pPr lvl="4" marR="0" rtl="0" algn="l">
              <a:spcBef>
                <a:spcPts val="0"/>
              </a:spcBef>
              <a:spcAft>
                <a:spcPts val="0"/>
              </a:spcAft>
              <a:buSzPts val="1400"/>
              <a:buNone/>
              <a:defRPr b="0" i="0" sz="1800" u="none" cap="none" strike="noStrike">
                <a:solidFill>
                  <a:schemeClr val="lt2"/>
                </a:solidFil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141" name="Google Shape;141;p11"/>
          <p:cNvSpPr txBox="1"/>
          <p:nvPr>
            <p:ph idx="1" type="body"/>
          </p:nvPr>
        </p:nvSpPr>
        <p:spPr>
          <a:xfrm rot="5400000">
            <a:off x="2545264" y="271539"/>
            <a:ext cx="4051437" cy="7123080"/>
          </a:xfrm>
          <a:prstGeom prst="rect">
            <a:avLst/>
          </a:prstGeom>
          <a:noFill/>
          <a:ln>
            <a:noFill/>
          </a:ln>
        </p:spPr>
        <p:txBody>
          <a:bodyPr anchorCtr="0" anchor="ctr" bIns="45700" lIns="91425" spcFirstLastPara="1" rIns="91425" wrap="square" tIns="45700"/>
          <a:lstStyle>
            <a:lvl1pPr indent="-342900" lvl="0" marL="45720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Verdana"/>
                <a:ea typeface="Verdana"/>
                <a:cs typeface="Verdana"/>
                <a:sym typeface="Verdana"/>
              </a:defRPr>
            </a:lvl1pPr>
            <a:lvl2pPr indent="-330200" lvl="1" marL="914400" marR="0" rtl="0" algn="l">
              <a:spcBef>
                <a:spcPts val="600"/>
              </a:spcBef>
              <a:spcAft>
                <a:spcPts val="0"/>
              </a:spcAft>
              <a:buClr>
                <a:schemeClr val="lt2"/>
              </a:buClr>
              <a:buSzPts val="1600"/>
              <a:buFont typeface="Noto Sans Symbols"/>
              <a:buChar char="○"/>
              <a:defRPr b="0" i="0" sz="1600" u="none" cap="none" strike="noStrike">
                <a:solidFill>
                  <a:schemeClr val="lt1"/>
                </a:solidFill>
                <a:latin typeface="Verdana"/>
                <a:ea typeface="Verdana"/>
                <a:cs typeface="Verdana"/>
                <a:sym typeface="Verdana"/>
              </a:defRPr>
            </a:lvl2pPr>
            <a:lvl3pPr indent="-317500" lvl="2" marL="1371600" marR="0" rtl="0" algn="l">
              <a:spcBef>
                <a:spcPts val="600"/>
              </a:spcBef>
              <a:spcAft>
                <a:spcPts val="0"/>
              </a:spcAft>
              <a:buClr>
                <a:schemeClr val="lt2"/>
              </a:buClr>
              <a:buSzPts val="1400"/>
              <a:buFont typeface="Noto Sans Symbols"/>
              <a:buChar char="○"/>
              <a:defRPr b="0" i="0" sz="1400" u="none" cap="none" strike="noStrike">
                <a:solidFill>
                  <a:schemeClr val="lt1"/>
                </a:solidFill>
                <a:latin typeface="Verdana"/>
                <a:ea typeface="Verdana"/>
                <a:cs typeface="Verdana"/>
                <a:sym typeface="Verdana"/>
              </a:defRPr>
            </a:lvl3pPr>
            <a:lvl4pPr indent="-304800" lvl="3" marL="1828800" marR="0" rtl="0" algn="l">
              <a:spcBef>
                <a:spcPts val="600"/>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4pPr>
            <a:lvl5pPr indent="-304800" lvl="4" marL="2286000" marR="0" rtl="0" algn="l">
              <a:spcBef>
                <a:spcPts val="600"/>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5pPr>
            <a:lvl6pPr indent="-355600" lvl="5" marL="2743200" marR="0" rtl="0" algn="l">
              <a:spcBef>
                <a:spcPts val="600"/>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9pPr>
          </a:lstStyle>
          <a:p/>
        </p:txBody>
      </p:sp>
      <p:sp>
        <p:nvSpPr>
          <p:cNvPr id="142" name="Google Shape;142;p11"/>
          <p:cNvSpPr txBox="1"/>
          <p:nvPr>
            <p:ph idx="10" type="dt"/>
          </p:nvPr>
        </p:nvSpPr>
        <p:spPr>
          <a:xfrm>
            <a:off x="6437344" y="5951810"/>
            <a:ext cx="2133600" cy="365125"/>
          </a:xfrm>
          <a:prstGeom prst="rect">
            <a:avLst/>
          </a:prstGeom>
          <a:noFill/>
          <a:ln>
            <a:noFill/>
          </a:ln>
        </p:spPr>
        <p:txBody>
          <a:bodyPr anchorCtr="0" anchor="b" bIns="45700" lIns="91425" spcFirstLastPara="1" rIns="91425" wrap="square" tIns="45700"/>
          <a:lstStyle>
            <a:lvl1pPr lvl="0" marR="0" rtl="0" algn="r">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143" name="Google Shape;143;p11"/>
          <p:cNvSpPr txBox="1"/>
          <p:nvPr>
            <p:ph idx="11" type="ftr"/>
          </p:nvPr>
        </p:nvSpPr>
        <p:spPr>
          <a:xfrm>
            <a:off x="1180945" y="5951810"/>
            <a:ext cx="5256399" cy="365125"/>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144" name="Google Shape;144;p11"/>
          <p:cNvSpPr txBox="1"/>
          <p:nvPr>
            <p:ph idx="12" type="sldNum"/>
          </p:nvPr>
        </p:nvSpPr>
        <p:spPr>
          <a:xfrm>
            <a:off x="572658" y="5951810"/>
            <a:ext cx="608287" cy="365125"/>
          </a:xfrm>
          <a:prstGeom prst="rect">
            <a:avLst/>
          </a:prstGeom>
          <a:noFill/>
          <a:ln>
            <a:noFill/>
          </a:ln>
        </p:spPr>
        <p:txBody>
          <a:bodyPr anchorCtr="0" anchor="b" bIns="45700" lIns="91425" spcFirstLastPara="1" rIns="91425" wrap="square" tIns="45700">
            <a:noAutofit/>
          </a:bodyPr>
          <a:lstStyle>
            <a:lvl1pPr indent="0" lvl="0" marL="0" marR="0" rtl="0" algn="l">
              <a:spcBef>
                <a:spcPts val="0"/>
              </a:spcBef>
              <a:buNone/>
              <a:defRPr b="0" i="0" sz="1800" u="none" cap="none" strike="noStrike">
                <a:solidFill>
                  <a:schemeClr val="lt1"/>
                </a:solidFill>
                <a:latin typeface="Verdana"/>
                <a:ea typeface="Verdana"/>
                <a:cs typeface="Verdana"/>
                <a:sym typeface="Verdana"/>
              </a:defRPr>
            </a:lvl1pPr>
            <a:lvl2pPr indent="0" lvl="1" marL="0" marR="0" rtl="0" algn="l">
              <a:spcBef>
                <a:spcPts val="0"/>
              </a:spcBef>
              <a:buNone/>
              <a:defRPr b="0" i="0" sz="1800" u="none" cap="none" strike="noStrike">
                <a:solidFill>
                  <a:schemeClr val="lt1"/>
                </a:solidFill>
                <a:latin typeface="Verdana"/>
                <a:ea typeface="Verdana"/>
                <a:cs typeface="Verdana"/>
                <a:sym typeface="Verdana"/>
              </a:defRPr>
            </a:lvl2pPr>
            <a:lvl3pPr indent="0" lvl="2" marL="0" marR="0" rtl="0" algn="l">
              <a:spcBef>
                <a:spcPts val="0"/>
              </a:spcBef>
              <a:buNone/>
              <a:defRPr b="0" i="0" sz="1800" u="none" cap="none" strike="noStrike">
                <a:solidFill>
                  <a:schemeClr val="lt1"/>
                </a:solidFill>
                <a:latin typeface="Verdana"/>
                <a:ea typeface="Verdana"/>
                <a:cs typeface="Verdana"/>
                <a:sym typeface="Verdana"/>
              </a:defRPr>
            </a:lvl3pPr>
            <a:lvl4pPr indent="0" lvl="3" marL="0" marR="0" rtl="0" algn="l">
              <a:spcBef>
                <a:spcPts val="0"/>
              </a:spcBef>
              <a:buNone/>
              <a:defRPr b="0" i="0" sz="1800" u="none" cap="none" strike="noStrike">
                <a:solidFill>
                  <a:schemeClr val="lt1"/>
                </a:solidFill>
                <a:latin typeface="Verdana"/>
                <a:ea typeface="Verdana"/>
                <a:cs typeface="Verdana"/>
                <a:sym typeface="Verdana"/>
              </a:defRPr>
            </a:lvl4pPr>
            <a:lvl5pPr indent="0" lvl="4" marL="0" marR="0" rtl="0" algn="l">
              <a:spcBef>
                <a:spcPts val="0"/>
              </a:spcBef>
              <a:buNone/>
              <a:defRPr b="0" i="0" sz="1800" u="none" cap="none" strike="noStrike">
                <a:solidFill>
                  <a:schemeClr val="lt1"/>
                </a:solidFill>
                <a:latin typeface="Verdana"/>
                <a:ea typeface="Verdana"/>
                <a:cs typeface="Verdana"/>
                <a:sym typeface="Verdana"/>
              </a:defRPr>
            </a:lvl5pPr>
            <a:lvl6pPr indent="0" lvl="5" marL="0" marR="0" rtl="0" algn="l">
              <a:spcBef>
                <a:spcPts val="0"/>
              </a:spcBef>
              <a:buNone/>
              <a:defRPr b="0" i="0" sz="1800" u="none" cap="none" strike="noStrike">
                <a:solidFill>
                  <a:schemeClr val="lt1"/>
                </a:solidFill>
                <a:latin typeface="Verdana"/>
                <a:ea typeface="Verdana"/>
                <a:cs typeface="Verdana"/>
                <a:sym typeface="Verdana"/>
              </a:defRPr>
            </a:lvl6pPr>
            <a:lvl7pPr indent="0" lvl="6" marL="0" marR="0" rtl="0" algn="l">
              <a:spcBef>
                <a:spcPts val="0"/>
              </a:spcBef>
              <a:buNone/>
              <a:defRPr b="0" i="0" sz="1800" u="none" cap="none" strike="noStrike">
                <a:solidFill>
                  <a:schemeClr val="lt1"/>
                </a:solidFill>
                <a:latin typeface="Verdana"/>
                <a:ea typeface="Verdana"/>
                <a:cs typeface="Verdana"/>
                <a:sym typeface="Verdana"/>
              </a:defRPr>
            </a:lvl7pPr>
            <a:lvl8pPr indent="0" lvl="7" marL="0" marR="0" rtl="0" algn="l">
              <a:spcBef>
                <a:spcPts val="0"/>
              </a:spcBef>
              <a:buNone/>
              <a:defRPr b="0" i="0" sz="1800" u="none" cap="none" strike="noStrike">
                <a:solidFill>
                  <a:schemeClr val="lt1"/>
                </a:solidFill>
                <a:latin typeface="Verdana"/>
                <a:ea typeface="Verdana"/>
                <a:cs typeface="Verdana"/>
                <a:sym typeface="Verdana"/>
              </a:defRPr>
            </a:lvl8pPr>
            <a:lvl9pPr indent="0" lvl="8" marL="0" marR="0" rtl="0" algn="l">
              <a:spcBef>
                <a:spcPts val="0"/>
              </a:spcBef>
              <a:buNone/>
              <a:defRPr b="0" i="0" sz="1800" u="none" cap="none" strike="noStrike">
                <a:solidFill>
                  <a:schemeClr val="lt1"/>
                </a:solidFill>
                <a:latin typeface="Verdana"/>
                <a:ea typeface="Verdana"/>
                <a:cs typeface="Verdana"/>
                <a:sym typeface="Verdana"/>
              </a:defRPr>
            </a:lvl9pPr>
          </a:lstStyle>
          <a:p>
            <a:pPr indent="0" lvl="0" marL="0" rtl="0" algn="l">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showMasterSp="0" type="vertTitleAndTx">
  <p:cSld name="VERTICAL_TITLE_AND_VERTICAL_TEXT">
    <p:spTree>
      <p:nvGrpSpPr>
        <p:cNvPr id="145" name="Shape 145"/>
        <p:cNvGrpSpPr/>
        <p:nvPr/>
      </p:nvGrpSpPr>
      <p:grpSpPr>
        <a:xfrm>
          <a:off x="0" y="0"/>
          <a:ext cx="0" cy="0"/>
          <a:chOff x="0" y="0"/>
          <a:chExt cx="0" cy="0"/>
        </a:xfrm>
      </p:grpSpPr>
      <p:sp>
        <p:nvSpPr>
          <p:cNvPr id="146" name="Google Shape;146;p12"/>
          <p:cNvSpPr txBox="1"/>
          <p:nvPr>
            <p:ph type="title"/>
          </p:nvPr>
        </p:nvSpPr>
        <p:spPr>
          <a:xfrm rot="5400000">
            <a:off x="4803378" y="2531906"/>
            <a:ext cx="5185328" cy="1472962"/>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Clr>
                <a:schemeClr val="lt1"/>
              </a:buClr>
              <a:buSzPts val="3200"/>
              <a:buFont typeface="Verdana"/>
              <a:buNone/>
              <a:defRPr b="0" i="0" sz="32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2"/>
                </a:solidFill>
              </a:defRPr>
            </a:lvl2pPr>
            <a:lvl3pPr lvl="2" marR="0" rtl="0" algn="l">
              <a:spcBef>
                <a:spcPts val="0"/>
              </a:spcBef>
              <a:spcAft>
                <a:spcPts val="0"/>
              </a:spcAft>
              <a:buSzPts val="1400"/>
              <a:buNone/>
              <a:defRPr b="0" i="0" sz="1800" u="none" cap="none" strike="noStrike">
                <a:solidFill>
                  <a:schemeClr val="lt2"/>
                </a:solidFill>
              </a:defRPr>
            </a:lvl3pPr>
            <a:lvl4pPr lvl="3" marR="0" rtl="0" algn="l">
              <a:spcBef>
                <a:spcPts val="0"/>
              </a:spcBef>
              <a:spcAft>
                <a:spcPts val="0"/>
              </a:spcAft>
              <a:buSzPts val="1400"/>
              <a:buNone/>
              <a:defRPr b="0" i="0" sz="1800" u="none" cap="none" strike="noStrike">
                <a:solidFill>
                  <a:schemeClr val="lt2"/>
                </a:solidFill>
              </a:defRPr>
            </a:lvl4pPr>
            <a:lvl5pPr lvl="4" marR="0" rtl="0" algn="l">
              <a:spcBef>
                <a:spcPts val="0"/>
              </a:spcBef>
              <a:spcAft>
                <a:spcPts val="0"/>
              </a:spcAft>
              <a:buSzPts val="1400"/>
              <a:buNone/>
              <a:defRPr b="0" i="0" sz="1800" u="none" cap="none" strike="noStrike">
                <a:solidFill>
                  <a:schemeClr val="lt2"/>
                </a:solidFil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147" name="Google Shape;147;p12"/>
          <p:cNvSpPr txBox="1"/>
          <p:nvPr>
            <p:ph idx="1" type="body"/>
          </p:nvPr>
        </p:nvSpPr>
        <p:spPr>
          <a:xfrm rot="5400000">
            <a:off x="1150557" y="534608"/>
            <a:ext cx="5185327" cy="5467557"/>
          </a:xfrm>
          <a:prstGeom prst="rect">
            <a:avLst/>
          </a:prstGeom>
          <a:noFill/>
          <a:ln>
            <a:noFill/>
          </a:ln>
        </p:spPr>
        <p:txBody>
          <a:bodyPr anchorCtr="0" anchor="ctr" bIns="45700" lIns="91425" spcFirstLastPara="1" rIns="91425" wrap="square" tIns="45700"/>
          <a:lstStyle>
            <a:lvl1pPr indent="-342900" lvl="0" marL="45720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Verdana"/>
                <a:ea typeface="Verdana"/>
                <a:cs typeface="Verdana"/>
                <a:sym typeface="Verdana"/>
              </a:defRPr>
            </a:lvl1pPr>
            <a:lvl2pPr indent="-330200" lvl="1" marL="914400" marR="0" rtl="0" algn="l">
              <a:spcBef>
                <a:spcPts val="600"/>
              </a:spcBef>
              <a:spcAft>
                <a:spcPts val="0"/>
              </a:spcAft>
              <a:buClr>
                <a:schemeClr val="lt2"/>
              </a:buClr>
              <a:buSzPts val="1600"/>
              <a:buFont typeface="Noto Sans Symbols"/>
              <a:buChar char="○"/>
              <a:defRPr b="0" i="0" sz="1600" u="none" cap="none" strike="noStrike">
                <a:solidFill>
                  <a:schemeClr val="lt1"/>
                </a:solidFill>
                <a:latin typeface="Verdana"/>
                <a:ea typeface="Verdana"/>
                <a:cs typeface="Verdana"/>
                <a:sym typeface="Verdana"/>
              </a:defRPr>
            </a:lvl2pPr>
            <a:lvl3pPr indent="-317500" lvl="2" marL="1371600" marR="0" rtl="0" algn="l">
              <a:spcBef>
                <a:spcPts val="600"/>
              </a:spcBef>
              <a:spcAft>
                <a:spcPts val="0"/>
              </a:spcAft>
              <a:buClr>
                <a:schemeClr val="lt2"/>
              </a:buClr>
              <a:buSzPts val="1400"/>
              <a:buFont typeface="Noto Sans Symbols"/>
              <a:buChar char="○"/>
              <a:defRPr b="0" i="0" sz="1400" u="none" cap="none" strike="noStrike">
                <a:solidFill>
                  <a:schemeClr val="lt1"/>
                </a:solidFill>
                <a:latin typeface="Verdana"/>
                <a:ea typeface="Verdana"/>
                <a:cs typeface="Verdana"/>
                <a:sym typeface="Verdana"/>
              </a:defRPr>
            </a:lvl3pPr>
            <a:lvl4pPr indent="-304800" lvl="3" marL="1828800" marR="0" rtl="0" algn="l">
              <a:spcBef>
                <a:spcPts val="600"/>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4pPr>
            <a:lvl5pPr indent="-304800" lvl="4" marL="2286000" marR="0" rtl="0" algn="l">
              <a:spcBef>
                <a:spcPts val="600"/>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5pPr>
            <a:lvl6pPr indent="-355600" lvl="5" marL="2743200" marR="0" rtl="0" algn="l">
              <a:spcBef>
                <a:spcPts val="600"/>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9pPr>
          </a:lstStyle>
          <a:p/>
        </p:txBody>
      </p:sp>
      <p:sp>
        <p:nvSpPr>
          <p:cNvPr id="148" name="Google Shape;148;p12"/>
          <p:cNvSpPr txBox="1"/>
          <p:nvPr>
            <p:ph idx="10" type="dt"/>
          </p:nvPr>
        </p:nvSpPr>
        <p:spPr>
          <a:xfrm>
            <a:off x="6437344" y="5951810"/>
            <a:ext cx="2133600" cy="365125"/>
          </a:xfrm>
          <a:prstGeom prst="rect">
            <a:avLst/>
          </a:prstGeom>
          <a:noFill/>
          <a:ln>
            <a:noFill/>
          </a:ln>
        </p:spPr>
        <p:txBody>
          <a:bodyPr anchorCtr="0" anchor="b" bIns="45700" lIns="91425" spcFirstLastPara="1" rIns="91425" wrap="square" tIns="45700"/>
          <a:lstStyle>
            <a:lvl1pPr lvl="0" marR="0" rtl="0" algn="r">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149" name="Google Shape;149;p12"/>
          <p:cNvSpPr txBox="1"/>
          <p:nvPr>
            <p:ph idx="11" type="ftr"/>
          </p:nvPr>
        </p:nvSpPr>
        <p:spPr>
          <a:xfrm>
            <a:off x="1180945" y="5951810"/>
            <a:ext cx="5256399" cy="365125"/>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150" name="Google Shape;150;p12"/>
          <p:cNvSpPr txBox="1"/>
          <p:nvPr>
            <p:ph idx="12" type="sldNum"/>
          </p:nvPr>
        </p:nvSpPr>
        <p:spPr>
          <a:xfrm>
            <a:off x="572658" y="5951810"/>
            <a:ext cx="608287" cy="365125"/>
          </a:xfrm>
          <a:prstGeom prst="rect">
            <a:avLst/>
          </a:prstGeom>
          <a:noFill/>
          <a:ln>
            <a:noFill/>
          </a:ln>
        </p:spPr>
        <p:txBody>
          <a:bodyPr anchorCtr="0" anchor="b" bIns="45700" lIns="91425" spcFirstLastPara="1" rIns="91425" wrap="square" tIns="45700">
            <a:noAutofit/>
          </a:bodyPr>
          <a:lstStyle>
            <a:lvl1pPr indent="0" lvl="0" marL="0" marR="0" rtl="0" algn="l">
              <a:spcBef>
                <a:spcPts val="0"/>
              </a:spcBef>
              <a:buNone/>
              <a:defRPr b="0" i="0" sz="1800" u="none" cap="none" strike="noStrike">
                <a:solidFill>
                  <a:schemeClr val="lt1"/>
                </a:solidFill>
                <a:latin typeface="Verdana"/>
                <a:ea typeface="Verdana"/>
                <a:cs typeface="Verdana"/>
                <a:sym typeface="Verdana"/>
              </a:defRPr>
            </a:lvl1pPr>
            <a:lvl2pPr indent="0" lvl="1" marL="0" marR="0" rtl="0" algn="l">
              <a:spcBef>
                <a:spcPts val="0"/>
              </a:spcBef>
              <a:buNone/>
              <a:defRPr b="0" i="0" sz="1800" u="none" cap="none" strike="noStrike">
                <a:solidFill>
                  <a:schemeClr val="lt1"/>
                </a:solidFill>
                <a:latin typeface="Verdana"/>
                <a:ea typeface="Verdana"/>
                <a:cs typeface="Verdana"/>
                <a:sym typeface="Verdana"/>
              </a:defRPr>
            </a:lvl2pPr>
            <a:lvl3pPr indent="0" lvl="2" marL="0" marR="0" rtl="0" algn="l">
              <a:spcBef>
                <a:spcPts val="0"/>
              </a:spcBef>
              <a:buNone/>
              <a:defRPr b="0" i="0" sz="1800" u="none" cap="none" strike="noStrike">
                <a:solidFill>
                  <a:schemeClr val="lt1"/>
                </a:solidFill>
                <a:latin typeface="Verdana"/>
                <a:ea typeface="Verdana"/>
                <a:cs typeface="Verdana"/>
                <a:sym typeface="Verdana"/>
              </a:defRPr>
            </a:lvl3pPr>
            <a:lvl4pPr indent="0" lvl="3" marL="0" marR="0" rtl="0" algn="l">
              <a:spcBef>
                <a:spcPts val="0"/>
              </a:spcBef>
              <a:buNone/>
              <a:defRPr b="0" i="0" sz="1800" u="none" cap="none" strike="noStrike">
                <a:solidFill>
                  <a:schemeClr val="lt1"/>
                </a:solidFill>
                <a:latin typeface="Verdana"/>
                <a:ea typeface="Verdana"/>
                <a:cs typeface="Verdana"/>
                <a:sym typeface="Verdana"/>
              </a:defRPr>
            </a:lvl4pPr>
            <a:lvl5pPr indent="0" lvl="4" marL="0" marR="0" rtl="0" algn="l">
              <a:spcBef>
                <a:spcPts val="0"/>
              </a:spcBef>
              <a:buNone/>
              <a:defRPr b="0" i="0" sz="1800" u="none" cap="none" strike="noStrike">
                <a:solidFill>
                  <a:schemeClr val="lt1"/>
                </a:solidFill>
                <a:latin typeface="Verdana"/>
                <a:ea typeface="Verdana"/>
                <a:cs typeface="Verdana"/>
                <a:sym typeface="Verdana"/>
              </a:defRPr>
            </a:lvl5pPr>
            <a:lvl6pPr indent="0" lvl="5" marL="0" marR="0" rtl="0" algn="l">
              <a:spcBef>
                <a:spcPts val="0"/>
              </a:spcBef>
              <a:buNone/>
              <a:defRPr b="0" i="0" sz="1800" u="none" cap="none" strike="noStrike">
                <a:solidFill>
                  <a:schemeClr val="lt1"/>
                </a:solidFill>
                <a:latin typeface="Verdana"/>
                <a:ea typeface="Verdana"/>
                <a:cs typeface="Verdana"/>
                <a:sym typeface="Verdana"/>
              </a:defRPr>
            </a:lvl6pPr>
            <a:lvl7pPr indent="0" lvl="6" marL="0" marR="0" rtl="0" algn="l">
              <a:spcBef>
                <a:spcPts val="0"/>
              </a:spcBef>
              <a:buNone/>
              <a:defRPr b="0" i="0" sz="1800" u="none" cap="none" strike="noStrike">
                <a:solidFill>
                  <a:schemeClr val="lt1"/>
                </a:solidFill>
                <a:latin typeface="Verdana"/>
                <a:ea typeface="Verdana"/>
                <a:cs typeface="Verdana"/>
                <a:sym typeface="Verdana"/>
              </a:defRPr>
            </a:lvl7pPr>
            <a:lvl8pPr indent="0" lvl="7" marL="0" marR="0" rtl="0" algn="l">
              <a:spcBef>
                <a:spcPts val="0"/>
              </a:spcBef>
              <a:buNone/>
              <a:defRPr b="0" i="0" sz="1800" u="none" cap="none" strike="noStrike">
                <a:solidFill>
                  <a:schemeClr val="lt1"/>
                </a:solidFill>
                <a:latin typeface="Verdana"/>
                <a:ea typeface="Verdana"/>
                <a:cs typeface="Verdana"/>
                <a:sym typeface="Verdana"/>
              </a:defRPr>
            </a:lvl8pPr>
            <a:lvl9pPr indent="0" lvl="8" marL="0" marR="0" rtl="0" algn="l">
              <a:spcBef>
                <a:spcPts val="0"/>
              </a:spcBef>
              <a:buNone/>
              <a:defRPr b="0" i="0" sz="1800" u="none" cap="none" strike="noStrike">
                <a:solidFill>
                  <a:schemeClr val="lt1"/>
                </a:solidFill>
                <a:latin typeface="Verdana"/>
                <a:ea typeface="Verdana"/>
                <a:cs typeface="Verdana"/>
                <a:sym typeface="Verdana"/>
              </a:defRPr>
            </a:lvl9pPr>
          </a:lstStyle>
          <a:p>
            <a:pPr indent="0" lvl="0" marL="0" rtl="0" algn="l">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showMasterSp="0" type="obj">
  <p:cSld name="OBJECT">
    <p:spTree>
      <p:nvGrpSpPr>
        <p:cNvPr id="77" name="Shape 77"/>
        <p:cNvGrpSpPr/>
        <p:nvPr/>
      </p:nvGrpSpPr>
      <p:grpSpPr>
        <a:xfrm>
          <a:off x="0" y="0"/>
          <a:ext cx="0" cy="0"/>
          <a:chOff x="0" y="0"/>
          <a:chExt cx="0" cy="0"/>
        </a:xfrm>
      </p:grpSpPr>
      <p:sp>
        <p:nvSpPr>
          <p:cNvPr id="78" name="Google Shape;78;p3"/>
          <p:cNvSpPr txBox="1"/>
          <p:nvPr>
            <p:ph type="title"/>
          </p:nvPr>
        </p:nvSpPr>
        <p:spPr>
          <a:xfrm>
            <a:off x="1009442" y="675724"/>
            <a:ext cx="7125113" cy="92447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Clr>
                <a:schemeClr val="lt1"/>
              </a:buClr>
              <a:buSzPts val="3200"/>
              <a:buFont typeface="Verdana"/>
              <a:buNone/>
              <a:defRPr b="0" i="0" sz="32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2"/>
                </a:solidFill>
              </a:defRPr>
            </a:lvl2pPr>
            <a:lvl3pPr lvl="2" marR="0" rtl="0" algn="l">
              <a:spcBef>
                <a:spcPts val="0"/>
              </a:spcBef>
              <a:spcAft>
                <a:spcPts val="0"/>
              </a:spcAft>
              <a:buSzPts val="1400"/>
              <a:buNone/>
              <a:defRPr b="0" i="0" sz="1800" u="none" cap="none" strike="noStrike">
                <a:solidFill>
                  <a:schemeClr val="lt2"/>
                </a:solidFill>
              </a:defRPr>
            </a:lvl3pPr>
            <a:lvl4pPr lvl="3" marR="0" rtl="0" algn="l">
              <a:spcBef>
                <a:spcPts val="0"/>
              </a:spcBef>
              <a:spcAft>
                <a:spcPts val="0"/>
              </a:spcAft>
              <a:buSzPts val="1400"/>
              <a:buNone/>
              <a:defRPr b="0" i="0" sz="1800" u="none" cap="none" strike="noStrike">
                <a:solidFill>
                  <a:schemeClr val="lt2"/>
                </a:solidFill>
              </a:defRPr>
            </a:lvl4pPr>
            <a:lvl5pPr lvl="4" marR="0" rtl="0" algn="l">
              <a:spcBef>
                <a:spcPts val="0"/>
              </a:spcBef>
              <a:spcAft>
                <a:spcPts val="0"/>
              </a:spcAft>
              <a:buSzPts val="1400"/>
              <a:buNone/>
              <a:defRPr b="0" i="0" sz="1800" u="none" cap="none" strike="noStrike">
                <a:solidFill>
                  <a:schemeClr val="lt2"/>
                </a:solidFil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79" name="Google Shape;79;p3"/>
          <p:cNvSpPr txBox="1"/>
          <p:nvPr>
            <p:ph idx="1" type="body"/>
          </p:nvPr>
        </p:nvSpPr>
        <p:spPr>
          <a:xfrm>
            <a:off x="1009443" y="1807361"/>
            <a:ext cx="7125112" cy="4051437"/>
          </a:xfrm>
          <a:prstGeom prst="rect">
            <a:avLst/>
          </a:prstGeom>
          <a:noFill/>
          <a:ln>
            <a:noFill/>
          </a:ln>
        </p:spPr>
        <p:txBody>
          <a:bodyPr anchorCtr="0" anchor="ctr" bIns="45700" lIns="91425" spcFirstLastPara="1" rIns="91425" wrap="square" tIns="45700"/>
          <a:lstStyle>
            <a:lvl1pPr indent="-342900" lvl="0" marL="45720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Verdana"/>
                <a:ea typeface="Verdana"/>
                <a:cs typeface="Verdana"/>
                <a:sym typeface="Verdana"/>
              </a:defRPr>
            </a:lvl1pPr>
            <a:lvl2pPr indent="-330200" lvl="1" marL="914400" marR="0" rtl="0" algn="l">
              <a:spcBef>
                <a:spcPts val="600"/>
              </a:spcBef>
              <a:spcAft>
                <a:spcPts val="0"/>
              </a:spcAft>
              <a:buClr>
                <a:schemeClr val="lt2"/>
              </a:buClr>
              <a:buSzPts val="1600"/>
              <a:buFont typeface="Noto Sans Symbols"/>
              <a:buChar char="○"/>
              <a:defRPr b="0" i="0" sz="1600" u="none" cap="none" strike="noStrike">
                <a:solidFill>
                  <a:schemeClr val="lt1"/>
                </a:solidFill>
                <a:latin typeface="Verdana"/>
                <a:ea typeface="Verdana"/>
                <a:cs typeface="Verdana"/>
                <a:sym typeface="Verdana"/>
              </a:defRPr>
            </a:lvl2pPr>
            <a:lvl3pPr indent="-317500" lvl="2" marL="1371600" marR="0" rtl="0" algn="l">
              <a:spcBef>
                <a:spcPts val="600"/>
              </a:spcBef>
              <a:spcAft>
                <a:spcPts val="0"/>
              </a:spcAft>
              <a:buClr>
                <a:schemeClr val="lt2"/>
              </a:buClr>
              <a:buSzPts val="1400"/>
              <a:buFont typeface="Noto Sans Symbols"/>
              <a:buChar char="○"/>
              <a:defRPr b="0" i="0" sz="1400" u="none" cap="none" strike="noStrike">
                <a:solidFill>
                  <a:schemeClr val="lt1"/>
                </a:solidFill>
                <a:latin typeface="Verdana"/>
                <a:ea typeface="Verdana"/>
                <a:cs typeface="Verdana"/>
                <a:sym typeface="Verdana"/>
              </a:defRPr>
            </a:lvl3pPr>
            <a:lvl4pPr indent="-304800" lvl="3" marL="1828800" marR="0" rtl="0" algn="l">
              <a:spcBef>
                <a:spcPts val="600"/>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4pPr>
            <a:lvl5pPr indent="-304800" lvl="4" marL="2286000" marR="0" rtl="0" algn="l">
              <a:spcBef>
                <a:spcPts val="600"/>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5pPr>
            <a:lvl6pPr indent="-305561" lvl="5" marL="2743200" marR="0" rtl="0" algn="l">
              <a:spcBef>
                <a:spcPts val="600"/>
              </a:spcBef>
              <a:spcAft>
                <a:spcPts val="0"/>
              </a:spcAft>
              <a:buClr>
                <a:schemeClr val="lt2"/>
              </a:buClr>
              <a:buSzPts val="1212"/>
              <a:buFont typeface="Courier New"/>
              <a:buChar char="o"/>
              <a:defRPr b="0" i="0" sz="1200" u="none" cap="none" strike="noStrike">
                <a:solidFill>
                  <a:schemeClr val="lt1"/>
                </a:solidFill>
                <a:latin typeface="Verdana"/>
                <a:ea typeface="Verdana"/>
                <a:cs typeface="Verdana"/>
                <a:sym typeface="Verdana"/>
              </a:defRPr>
            </a:lvl6pPr>
            <a:lvl7pPr indent="-304800" lvl="6" marL="32004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7pPr>
            <a:lvl8pPr indent="-304800" lvl="7" marL="36576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8pPr>
            <a:lvl9pPr indent="-304800" lvl="8" marL="41148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9pPr>
          </a:lstStyle>
          <a:p/>
        </p:txBody>
      </p:sp>
      <p:sp>
        <p:nvSpPr>
          <p:cNvPr id="80" name="Google Shape;80;p3"/>
          <p:cNvSpPr txBox="1"/>
          <p:nvPr>
            <p:ph idx="10" type="dt"/>
          </p:nvPr>
        </p:nvSpPr>
        <p:spPr>
          <a:xfrm>
            <a:off x="6437344" y="5951810"/>
            <a:ext cx="2133600" cy="365125"/>
          </a:xfrm>
          <a:prstGeom prst="rect">
            <a:avLst/>
          </a:prstGeom>
          <a:noFill/>
          <a:ln>
            <a:noFill/>
          </a:ln>
        </p:spPr>
        <p:txBody>
          <a:bodyPr anchorCtr="0" anchor="b" bIns="45700" lIns="91425" spcFirstLastPara="1" rIns="91425" wrap="square" tIns="45700"/>
          <a:lstStyle>
            <a:lvl1pPr lvl="0" marR="0" rtl="0" algn="r">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81" name="Google Shape;81;p3"/>
          <p:cNvSpPr txBox="1"/>
          <p:nvPr>
            <p:ph idx="11" type="ftr"/>
          </p:nvPr>
        </p:nvSpPr>
        <p:spPr>
          <a:xfrm>
            <a:off x="1180945" y="5951810"/>
            <a:ext cx="5256399" cy="365125"/>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82" name="Google Shape;82;p3"/>
          <p:cNvSpPr txBox="1"/>
          <p:nvPr>
            <p:ph idx="12" type="sldNum"/>
          </p:nvPr>
        </p:nvSpPr>
        <p:spPr>
          <a:xfrm>
            <a:off x="572658" y="5951810"/>
            <a:ext cx="608287" cy="365125"/>
          </a:xfrm>
          <a:prstGeom prst="rect">
            <a:avLst/>
          </a:prstGeom>
          <a:noFill/>
          <a:ln>
            <a:noFill/>
          </a:ln>
        </p:spPr>
        <p:txBody>
          <a:bodyPr anchorCtr="0" anchor="b" bIns="45700" lIns="91425" spcFirstLastPara="1" rIns="91425" wrap="square" tIns="45700">
            <a:noAutofit/>
          </a:bodyPr>
          <a:lstStyle>
            <a:lvl1pPr indent="0" lvl="0" marL="0" marR="0" rtl="0" algn="l">
              <a:spcBef>
                <a:spcPts val="0"/>
              </a:spcBef>
              <a:buNone/>
              <a:defRPr b="0" i="0" sz="1800" u="none" cap="none" strike="noStrike">
                <a:solidFill>
                  <a:schemeClr val="lt1"/>
                </a:solidFill>
                <a:latin typeface="Verdana"/>
                <a:ea typeface="Verdana"/>
                <a:cs typeface="Verdana"/>
                <a:sym typeface="Verdana"/>
              </a:defRPr>
            </a:lvl1pPr>
            <a:lvl2pPr indent="0" lvl="1" marL="0" marR="0" rtl="0" algn="l">
              <a:spcBef>
                <a:spcPts val="0"/>
              </a:spcBef>
              <a:buNone/>
              <a:defRPr b="0" i="0" sz="1800" u="none" cap="none" strike="noStrike">
                <a:solidFill>
                  <a:schemeClr val="lt1"/>
                </a:solidFill>
                <a:latin typeface="Verdana"/>
                <a:ea typeface="Verdana"/>
                <a:cs typeface="Verdana"/>
                <a:sym typeface="Verdana"/>
              </a:defRPr>
            </a:lvl2pPr>
            <a:lvl3pPr indent="0" lvl="2" marL="0" marR="0" rtl="0" algn="l">
              <a:spcBef>
                <a:spcPts val="0"/>
              </a:spcBef>
              <a:buNone/>
              <a:defRPr b="0" i="0" sz="1800" u="none" cap="none" strike="noStrike">
                <a:solidFill>
                  <a:schemeClr val="lt1"/>
                </a:solidFill>
                <a:latin typeface="Verdana"/>
                <a:ea typeface="Verdana"/>
                <a:cs typeface="Verdana"/>
                <a:sym typeface="Verdana"/>
              </a:defRPr>
            </a:lvl3pPr>
            <a:lvl4pPr indent="0" lvl="3" marL="0" marR="0" rtl="0" algn="l">
              <a:spcBef>
                <a:spcPts val="0"/>
              </a:spcBef>
              <a:buNone/>
              <a:defRPr b="0" i="0" sz="1800" u="none" cap="none" strike="noStrike">
                <a:solidFill>
                  <a:schemeClr val="lt1"/>
                </a:solidFill>
                <a:latin typeface="Verdana"/>
                <a:ea typeface="Verdana"/>
                <a:cs typeface="Verdana"/>
                <a:sym typeface="Verdana"/>
              </a:defRPr>
            </a:lvl4pPr>
            <a:lvl5pPr indent="0" lvl="4" marL="0" marR="0" rtl="0" algn="l">
              <a:spcBef>
                <a:spcPts val="0"/>
              </a:spcBef>
              <a:buNone/>
              <a:defRPr b="0" i="0" sz="1800" u="none" cap="none" strike="noStrike">
                <a:solidFill>
                  <a:schemeClr val="lt1"/>
                </a:solidFill>
                <a:latin typeface="Verdana"/>
                <a:ea typeface="Verdana"/>
                <a:cs typeface="Verdana"/>
                <a:sym typeface="Verdana"/>
              </a:defRPr>
            </a:lvl5pPr>
            <a:lvl6pPr indent="0" lvl="5" marL="0" marR="0" rtl="0" algn="l">
              <a:spcBef>
                <a:spcPts val="0"/>
              </a:spcBef>
              <a:buNone/>
              <a:defRPr b="0" i="0" sz="1800" u="none" cap="none" strike="noStrike">
                <a:solidFill>
                  <a:schemeClr val="lt1"/>
                </a:solidFill>
                <a:latin typeface="Verdana"/>
                <a:ea typeface="Verdana"/>
                <a:cs typeface="Verdana"/>
                <a:sym typeface="Verdana"/>
              </a:defRPr>
            </a:lvl6pPr>
            <a:lvl7pPr indent="0" lvl="6" marL="0" marR="0" rtl="0" algn="l">
              <a:spcBef>
                <a:spcPts val="0"/>
              </a:spcBef>
              <a:buNone/>
              <a:defRPr b="0" i="0" sz="1800" u="none" cap="none" strike="noStrike">
                <a:solidFill>
                  <a:schemeClr val="lt1"/>
                </a:solidFill>
                <a:latin typeface="Verdana"/>
                <a:ea typeface="Verdana"/>
                <a:cs typeface="Verdana"/>
                <a:sym typeface="Verdana"/>
              </a:defRPr>
            </a:lvl7pPr>
            <a:lvl8pPr indent="0" lvl="7" marL="0" marR="0" rtl="0" algn="l">
              <a:spcBef>
                <a:spcPts val="0"/>
              </a:spcBef>
              <a:buNone/>
              <a:defRPr b="0" i="0" sz="1800" u="none" cap="none" strike="noStrike">
                <a:solidFill>
                  <a:schemeClr val="lt1"/>
                </a:solidFill>
                <a:latin typeface="Verdana"/>
                <a:ea typeface="Verdana"/>
                <a:cs typeface="Verdana"/>
                <a:sym typeface="Verdana"/>
              </a:defRPr>
            </a:lvl8pPr>
            <a:lvl9pPr indent="0" lvl="8" marL="0" marR="0" rtl="0" algn="l">
              <a:spcBef>
                <a:spcPts val="0"/>
              </a:spcBef>
              <a:buNone/>
              <a:defRPr b="0" i="0" sz="1800" u="none" cap="none" strike="noStrike">
                <a:solidFill>
                  <a:schemeClr val="lt1"/>
                </a:solidFill>
                <a:latin typeface="Verdana"/>
                <a:ea typeface="Verdana"/>
                <a:cs typeface="Verdana"/>
                <a:sym typeface="Verdana"/>
              </a:defRPr>
            </a:lvl9pPr>
          </a:lstStyle>
          <a:p>
            <a:pPr indent="0" lvl="0" marL="0" rtl="0" algn="l">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itle">
  <p:cSld name="TITLE">
    <p:spTree>
      <p:nvGrpSpPr>
        <p:cNvPr id="83" name="Shape 83"/>
        <p:cNvGrpSpPr/>
        <p:nvPr/>
      </p:nvGrpSpPr>
      <p:grpSpPr>
        <a:xfrm>
          <a:off x="0" y="0"/>
          <a:ext cx="0" cy="0"/>
          <a:chOff x="0" y="0"/>
          <a:chExt cx="0" cy="0"/>
        </a:xfrm>
      </p:grpSpPr>
      <p:sp>
        <p:nvSpPr>
          <p:cNvPr id="84" name="Google Shape;84;p4"/>
          <p:cNvSpPr txBox="1"/>
          <p:nvPr>
            <p:ph type="ctrTitle"/>
          </p:nvPr>
        </p:nvSpPr>
        <p:spPr>
          <a:xfrm>
            <a:off x="1009442" y="3307355"/>
            <a:ext cx="7117180" cy="1470025"/>
          </a:xfrm>
          <a:prstGeom prst="rect">
            <a:avLst/>
          </a:prstGeom>
          <a:noFill/>
          <a:ln>
            <a:noFill/>
          </a:ln>
        </p:spPr>
        <p:txBody>
          <a:bodyPr anchorCtr="0" anchor="b" bIns="45700" lIns="91425" spcFirstLastPara="1" rIns="91425" wrap="square" tIns="45700"/>
          <a:lstStyle>
            <a:lvl1pPr lvl="0" marR="0" rtl="0" algn="l">
              <a:spcBef>
                <a:spcPts val="0"/>
              </a:spcBef>
              <a:spcAft>
                <a:spcPts val="0"/>
              </a:spcAft>
              <a:buClr>
                <a:schemeClr val="lt1"/>
              </a:buClr>
              <a:buSzPts val="4000"/>
              <a:buFont typeface="Verdana"/>
              <a:buNone/>
              <a:defRPr b="0" i="0" sz="40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2"/>
                </a:solidFill>
              </a:defRPr>
            </a:lvl2pPr>
            <a:lvl3pPr lvl="2" marR="0" rtl="0" algn="l">
              <a:spcBef>
                <a:spcPts val="0"/>
              </a:spcBef>
              <a:spcAft>
                <a:spcPts val="0"/>
              </a:spcAft>
              <a:buSzPts val="1400"/>
              <a:buNone/>
              <a:defRPr b="0" i="0" sz="1800" u="none" cap="none" strike="noStrike">
                <a:solidFill>
                  <a:schemeClr val="lt2"/>
                </a:solidFill>
              </a:defRPr>
            </a:lvl3pPr>
            <a:lvl4pPr lvl="3" marR="0" rtl="0" algn="l">
              <a:spcBef>
                <a:spcPts val="0"/>
              </a:spcBef>
              <a:spcAft>
                <a:spcPts val="0"/>
              </a:spcAft>
              <a:buSzPts val="1400"/>
              <a:buNone/>
              <a:defRPr b="0" i="0" sz="1800" u="none" cap="none" strike="noStrike">
                <a:solidFill>
                  <a:schemeClr val="lt2"/>
                </a:solidFill>
              </a:defRPr>
            </a:lvl4pPr>
            <a:lvl5pPr lvl="4" marR="0" rtl="0" algn="l">
              <a:spcBef>
                <a:spcPts val="0"/>
              </a:spcBef>
              <a:spcAft>
                <a:spcPts val="0"/>
              </a:spcAft>
              <a:buSzPts val="1400"/>
              <a:buNone/>
              <a:defRPr b="0" i="0" sz="1800" u="none" cap="none" strike="noStrike">
                <a:solidFill>
                  <a:schemeClr val="lt2"/>
                </a:solidFil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85" name="Google Shape;85;p4"/>
          <p:cNvSpPr txBox="1"/>
          <p:nvPr>
            <p:ph idx="1" type="subTitle"/>
          </p:nvPr>
        </p:nvSpPr>
        <p:spPr>
          <a:xfrm>
            <a:off x="1009442" y="4777380"/>
            <a:ext cx="7117180" cy="861420"/>
          </a:xfrm>
          <a:prstGeom prst="rect">
            <a:avLst/>
          </a:prstGeom>
          <a:noFill/>
          <a:ln>
            <a:noFill/>
          </a:ln>
        </p:spPr>
        <p:txBody>
          <a:bodyPr anchorCtr="0" anchor="t" bIns="45700" lIns="91425" spcFirstLastPara="1" rIns="91425" wrap="square" tIns="45700"/>
          <a:lstStyle>
            <a:lvl1pPr lvl="0" marR="0" rtl="0" algn="l">
              <a:spcBef>
                <a:spcPts val="400"/>
              </a:spcBef>
              <a:spcAft>
                <a:spcPts val="0"/>
              </a:spcAft>
              <a:buClr>
                <a:schemeClr val="lt2"/>
              </a:buClr>
              <a:buSzPts val="2000"/>
              <a:buFont typeface="Noto Sans Symbols"/>
              <a:buNone/>
              <a:defRPr b="0" i="0" sz="2000" u="none" cap="none" strike="noStrike">
                <a:solidFill>
                  <a:schemeClr val="lt2"/>
                </a:solidFill>
                <a:latin typeface="Verdana"/>
                <a:ea typeface="Verdana"/>
                <a:cs typeface="Verdana"/>
                <a:sym typeface="Verdana"/>
              </a:defRPr>
            </a:lvl1pPr>
            <a:lvl2pPr lvl="1" marR="0" rtl="0" algn="ctr">
              <a:spcBef>
                <a:spcPts val="600"/>
              </a:spcBef>
              <a:spcAft>
                <a:spcPts val="0"/>
              </a:spcAft>
              <a:buClr>
                <a:schemeClr val="lt2"/>
              </a:buClr>
              <a:buSzPts val="1600"/>
              <a:buFont typeface="Noto Sans Symbols"/>
              <a:buNone/>
              <a:defRPr b="0" i="0" sz="1600" u="none" cap="none" strike="noStrike">
                <a:solidFill>
                  <a:schemeClr val="lt1"/>
                </a:solidFill>
                <a:latin typeface="Verdana"/>
                <a:ea typeface="Verdana"/>
                <a:cs typeface="Verdana"/>
                <a:sym typeface="Verdana"/>
              </a:defRPr>
            </a:lvl2pPr>
            <a:lvl3pPr lvl="2" marR="0" rtl="0" algn="ctr">
              <a:spcBef>
                <a:spcPts val="600"/>
              </a:spcBef>
              <a:spcAft>
                <a:spcPts val="0"/>
              </a:spcAft>
              <a:buClr>
                <a:schemeClr val="lt2"/>
              </a:buClr>
              <a:buSzPts val="1400"/>
              <a:buFont typeface="Noto Sans Symbols"/>
              <a:buNone/>
              <a:defRPr b="0" i="0" sz="1400" u="none" cap="none" strike="noStrike">
                <a:solidFill>
                  <a:schemeClr val="lt1"/>
                </a:solidFill>
                <a:latin typeface="Verdana"/>
                <a:ea typeface="Verdana"/>
                <a:cs typeface="Verdana"/>
                <a:sym typeface="Verdana"/>
              </a:defRPr>
            </a:lvl3pPr>
            <a:lvl4pPr lvl="3" marR="0" rtl="0" algn="ctr">
              <a:spcBef>
                <a:spcPts val="600"/>
              </a:spcBef>
              <a:spcAft>
                <a:spcPts val="0"/>
              </a:spcAft>
              <a:buClr>
                <a:schemeClr val="lt2"/>
              </a:buClr>
              <a:buSzPts val="1200"/>
              <a:buFont typeface="Noto Sans Symbols"/>
              <a:buNone/>
              <a:defRPr b="0" i="0" sz="1200" u="none" cap="none" strike="noStrike">
                <a:solidFill>
                  <a:schemeClr val="lt1"/>
                </a:solidFill>
                <a:latin typeface="Verdana"/>
                <a:ea typeface="Verdana"/>
                <a:cs typeface="Verdana"/>
                <a:sym typeface="Verdana"/>
              </a:defRPr>
            </a:lvl4pPr>
            <a:lvl5pPr lvl="4" marR="0" rtl="0" algn="ctr">
              <a:spcBef>
                <a:spcPts val="600"/>
              </a:spcBef>
              <a:spcAft>
                <a:spcPts val="0"/>
              </a:spcAft>
              <a:buClr>
                <a:schemeClr val="lt2"/>
              </a:buClr>
              <a:buSzPts val="1200"/>
              <a:buFont typeface="Noto Sans Symbols"/>
              <a:buNone/>
              <a:defRPr b="0" i="0" sz="1200" u="none" cap="none" strike="noStrike">
                <a:solidFill>
                  <a:schemeClr val="lt1"/>
                </a:solidFill>
                <a:latin typeface="Verdana"/>
                <a:ea typeface="Verdana"/>
                <a:cs typeface="Verdana"/>
                <a:sym typeface="Verdana"/>
              </a:defRPr>
            </a:lvl5pPr>
            <a:lvl6pPr lvl="5" marR="0" rtl="0" algn="ctr">
              <a:spcBef>
                <a:spcPts val="600"/>
              </a:spcBef>
              <a:spcAft>
                <a:spcPts val="0"/>
              </a:spcAft>
              <a:buClr>
                <a:schemeClr val="lt1"/>
              </a:buClr>
              <a:buSzPts val="2000"/>
              <a:buFont typeface="Arial"/>
              <a:buNone/>
              <a:defRPr b="0" i="0" sz="2000" u="none" cap="none" strike="noStrike">
                <a:solidFill>
                  <a:schemeClr val="lt1"/>
                </a:solidFill>
                <a:latin typeface="Verdana"/>
                <a:ea typeface="Verdana"/>
                <a:cs typeface="Verdana"/>
                <a:sym typeface="Verdana"/>
              </a:defRPr>
            </a:lvl6pPr>
            <a:lvl7pPr lvl="6" marR="0" rtl="0" algn="ctr">
              <a:spcBef>
                <a:spcPts val="400"/>
              </a:spcBef>
              <a:spcAft>
                <a:spcPts val="0"/>
              </a:spcAft>
              <a:buClr>
                <a:schemeClr val="lt1"/>
              </a:buClr>
              <a:buSzPts val="2000"/>
              <a:buFont typeface="Arial"/>
              <a:buNone/>
              <a:defRPr b="0" i="0" sz="2000" u="none" cap="none" strike="noStrike">
                <a:solidFill>
                  <a:schemeClr val="lt1"/>
                </a:solidFill>
                <a:latin typeface="Verdana"/>
                <a:ea typeface="Verdana"/>
                <a:cs typeface="Verdana"/>
                <a:sym typeface="Verdana"/>
              </a:defRPr>
            </a:lvl7pPr>
            <a:lvl8pPr lvl="7" marR="0" rtl="0" algn="ctr">
              <a:spcBef>
                <a:spcPts val="400"/>
              </a:spcBef>
              <a:spcAft>
                <a:spcPts val="0"/>
              </a:spcAft>
              <a:buClr>
                <a:schemeClr val="lt1"/>
              </a:buClr>
              <a:buSzPts val="2000"/>
              <a:buFont typeface="Arial"/>
              <a:buNone/>
              <a:defRPr b="0" i="0" sz="2000" u="none" cap="none" strike="noStrike">
                <a:solidFill>
                  <a:schemeClr val="lt1"/>
                </a:solidFill>
                <a:latin typeface="Verdana"/>
                <a:ea typeface="Verdana"/>
                <a:cs typeface="Verdana"/>
                <a:sym typeface="Verdana"/>
              </a:defRPr>
            </a:lvl8pPr>
            <a:lvl9pPr lvl="8" marR="0" rtl="0" algn="ctr">
              <a:spcBef>
                <a:spcPts val="400"/>
              </a:spcBef>
              <a:spcAft>
                <a:spcPts val="0"/>
              </a:spcAft>
              <a:buClr>
                <a:schemeClr val="lt1"/>
              </a:buClr>
              <a:buSzPts val="2000"/>
              <a:buFont typeface="Arial"/>
              <a:buNone/>
              <a:defRPr b="0" i="0" sz="2000" u="none" cap="none" strike="noStrike">
                <a:solidFill>
                  <a:schemeClr val="lt1"/>
                </a:solidFill>
                <a:latin typeface="Verdana"/>
                <a:ea typeface="Verdana"/>
                <a:cs typeface="Verdana"/>
                <a:sym typeface="Verdana"/>
              </a:defRPr>
            </a:lvl9pPr>
          </a:lstStyle>
          <a:p/>
        </p:txBody>
      </p:sp>
      <p:sp>
        <p:nvSpPr>
          <p:cNvPr id="86" name="Google Shape;86;p4"/>
          <p:cNvSpPr txBox="1"/>
          <p:nvPr>
            <p:ph idx="10" type="dt"/>
          </p:nvPr>
        </p:nvSpPr>
        <p:spPr>
          <a:xfrm>
            <a:off x="6437344" y="5951810"/>
            <a:ext cx="2133600" cy="365125"/>
          </a:xfrm>
          <a:prstGeom prst="rect">
            <a:avLst/>
          </a:prstGeom>
          <a:noFill/>
          <a:ln>
            <a:noFill/>
          </a:ln>
        </p:spPr>
        <p:txBody>
          <a:bodyPr anchorCtr="0" anchor="b" bIns="45700" lIns="91425" spcFirstLastPara="1" rIns="91425" wrap="square" tIns="45700"/>
          <a:lstStyle>
            <a:lvl1pPr lvl="0" marR="0" rtl="0" algn="r">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87" name="Google Shape;87;p4"/>
          <p:cNvSpPr txBox="1"/>
          <p:nvPr>
            <p:ph idx="11" type="ftr"/>
          </p:nvPr>
        </p:nvSpPr>
        <p:spPr>
          <a:xfrm>
            <a:off x="1180945" y="5951810"/>
            <a:ext cx="5256399" cy="365125"/>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88" name="Google Shape;88;p4"/>
          <p:cNvSpPr txBox="1"/>
          <p:nvPr>
            <p:ph idx="12" type="sldNum"/>
          </p:nvPr>
        </p:nvSpPr>
        <p:spPr>
          <a:xfrm>
            <a:off x="572658" y="5951810"/>
            <a:ext cx="608287" cy="365125"/>
          </a:xfrm>
          <a:prstGeom prst="rect">
            <a:avLst/>
          </a:prstGeom>
          <a:noFill/>
          <a:ln>
            <a:noFill/>
          </a:ln>
        </p:spPr>
        <p:txBody>
          <a:bodyPr anchorCtr="0" anchor="b" bIns="45700" lIns="91425" spcFirstLastPara="1" rIns="91425" wrap="square" tIns="45700">
            <a:noAutofit/>
          </a:bodyPr>
          <a:lstStyle>
            <a:lvl1pPr indent="0" lvl="0" marL="0" marR="0" rtl="0" algn="l">
              <a:spcBef>
                <a:spcPts val="0"/>
              </a:spcBef>
              <a:buNone/>
              <a:defRPr b="0" i="0" sz="1800" u="none" cap="none" strike="noStrike">
                <a:solidFill>
                  <a:schemeClr val="lt1"/>
                </a:solidFill>
                <a:latin typeface="Verdana"/>
                <a:ea typeface="Verdana"/>
                <a:cs typeface="Verdana"/>
                <a:sym typeface="Verdana"/>
              </a:defRPr>
            </a:lvl1pPr>
            <a:lvl2pPr indent="0" lvl="1" marL="0" marR="0" rtl="0" algn="l">
              <a:spcBef>
                <a:spcPts val="0"/>
              </a:spcBef>
              <a:buNone/>
              <a:defRPr b="0" i="0" sz="1800" u="none" cap="none" strike="noStrike">
                <a:solidFill>
                  <a:schemeClr val="lt1"/>
                </a:solidFill>
                <a:latin typeface="Verdana"/>
                <a:ea typeface="Verdana"/>
                <a:cs typeface="Verdana"/>
                <a:sym typeface="Verdana"/>
              </a:defRPr>
            </a:lvl2pPr>
            <a:lvl3pPr indent="0" lvl="2" marL="0" marR="0" rtl="0" algn="l">
              <a:spcBef>
                <a:spcPts val="0"/>
              </a:spcBef>
              <a:buNone/>
              <a:defRPr b="0" i="0" sz="1800" u="none" cap="none" strike="noStrike">
                <a:solidFill>
                  <a:schemeClr val="lt1"/>
                </a:solidFill>
                <a:latin typeface="Verdana"/>
                <a:ea typeface="Verdana"/>
                <a:cs typeface="Verdana"/>
                <a:sym typeface="Verdana"/>
              </a:defRPr>
            </a:lvl3pPr>
            <a:lvl4pPr indent="0" lvl="3" marL="0" marR="0" rtl="0" algn="l">
              <a:spcBef>
                <a:spcPts val="0"/>
              </a:spcBef>
              <a:buNone/>
              <a:defRPr b="0" i="0" sz="1800" u="none" cap="none" strike="noStrike">
                <a:solidFill>
                  <a:schemeClr val="lt1"/>
                </a:solidFill>
                <a:latin typeface="Verdana"/>
                <a:ea typeface="Verdana"/>
                <a:cs typeface="Verdana"/>
                <a:sym typeface="Verdana"/>
              </a:defRPr>
            </a:lvl4pPr>
            <a:lvl5pPr indent="0" lvl="4" marL="0" marR="0" rtl="0" algn="l">
              <a:spcBef>
                <a:spcPts val="0"/>
              </a:spcBef>
              <a:buNone/>
              <a:defRPr b="0" i="0" sz="1800" u="none" cap="none" strike="noStrike">
                <a:solidFill>
                  <a:schemeClr val="lt1"/>
                </a:solidFill>
                <a:latin typeface="Verdana"/>
                <a:ea typeface="Verdana"/>
                <a:cs typeface="Verdana"/>
                <a:sym typeface="Verdana"/>
              </a:defRPr>
            </a:lvl5pPr>
            <a:lvl6pPr indent="0" lvl="5" marL="0" marR="0" rtl="0" algn="l">
              <a:spcBef>
                <a:spcPts val="0"/>
              </a:spcBef>
              <a:buNone/>
              <a:defRPr b="0" i="0" sz="1800" u="none" cap="none" strike="noStrike">
                <a:solidFill>
                  <a:schemeClr val="lt1"/>
                </a:solidFill>
                <a:latin typeface="Verdana"/>
                <a:ea typeface="Verdana"/>
                <a:cs typeface="Verdana"/>
                <a:sym typeface="Verdana"/>
              </a:defRPr>
            </a:lvl6pPr>
            <a:lvl7pPr indent="0" lvl="6" marL="0" marR="0" rtl="0" algn="l">
              <a:spcBef>
                <a:spcPts val="0"/>
              </a:spcBef>
              <a:buNone/>
              <a:defRPr b="0" i="0" sz="1800" u="none" cap="none" strike="noStrike">
                <a:solidFill>
                  <a:schemeClr val="lt1"/>
                </a:solidFill>
                <a:latin typeface="Verdana"/>
                <a:ea typeface="Verdana"/>
                <a:cs typeface="Verdana"/>
                <a:sym typeface="Verdana"/>
              </a:defRPr>
            </a:lvl7pPr>
            <a:lvl8pPr indent="0" lvl="7" marL="0" marR="0" rtl="0" algn="l">
              <a:spcBef>
                <a:spcPts val="0"/>
              </a:spcBef>
              <a:buNone/>
              <a:defRPr b="0" i="0" sz="1800" u="none" cap="none" strike="noStrike">
                <a:solidFill>
                  <a:schemeClr val="lt1"/>
                </a:solidFill>
                <a:latin typeface="Verdana"/>
                <a:ea typeface="Verdana"/>
                <a:cs typeface="Verdana"/>
                <a:sym typeface="Verdana"/>
              </a:defRPr>
            </a:lvl8pPr>
            <a:lvl9pPr indent="0" lvl="8" marL="0" marR="0" rtl="0" algn="l">
              <a:spcBef>
                <a:spcPts val="0"/>
              </a:spcBef>
              <a:buNone/>
              <a:defRPr b="0" i="0" sz="1800" u="none" cap="none" strike="noStrike">
                <a:solidFill>
                  <a:schemeClr val="lt1"/>
                </a:solidFill>
                <a:latin typeface="Verdana"/>
                <a:ea typeface="Verdana"/>
                <a:cs typeface="Verdana"/>
                <a:sym typeface="Verdana"/>
              </a:defRPr>
            </a:lvl9pPr>
          </a:lstStyle>
          <a:p>
            <a:pPr indent="0" lvl="0" marL="0" rtl="0" algn="l">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showMasterSp="0" type="secHead">
  <p:cSld name="SECTION_HEADER">
    <p:spTree>
      <p:nvGrpSpPr>
        <p:cNvPr id="89" name="Shape 89"/>
        <p:cNvGrpSpPr/>
        <p:nvPr/>
      </p:nvGrpSpPr>
      <p:grpSpPr>
        <a:xfrm>
          <a:off x="0" y="0"/>
          <a:ext cx="0" cy="0"/>
          <a:chOff x="0" y="0"/>
          <a:chExt cx="0" cy="0"/>
        </a:xfrm>
      </p:grpSpPr>
      <p:sp>
        <p:nvSpPr>
          <p:cNvPr id="90" name="Google Shape;90;p5"/>
          <p:cNvSpPr txBox="1"/>
          <p:nvPr>
            <p:ph type="title"/>
          </p:nvPr>
        </p:nvSpPr>
        <p:spPr>
          <a:xfrm>
            <a:off x="1009443" y="3308581"/>
            <a:ext cx="7117178" cy="1468800"/>
          </a:xfrm>
          <a:prstGeom prst="rect">
            <a:avLst/>
          </a:prstGeom>
          <a:noFill/>
          <a:ln>
            <a:noFill/>
          </a:ln>
        </p:spPr>
        <p:txBody>
          <a:bodyPr anchorCtr="0" anchor="b" bIns="45700" lIns="91425" spcFirstLastPara="1" rIns="91425" wrap="square" tIns="45700"/>
          <a:lstStyle>
            <a:lvl1pPr lvl="0" marR="0" rtl="0" algn="r">
              <a:spcBef>
                <a:spcPts val="0"/>
              </a:spcBef>
              <a:spcAft>
                <a:spcPts val="0"/>
              </a:spcAft>
              <a:buClr>
                <a:schemeClr val="lt1"/>
              </a:buClr>
              <a:buSzPts val="3200"/>
              <a:buFont typeface="Verdana"/>
              <a:buNone/>
              <a:defRPr b="0" i="0" sz="32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2"/>
                </a:solidFill>
              </a:defRPr>
            </a:lvl2pPr>
            <a:lvl3pPr lvl="2" marR="0" rtl="0" algn="l">
              <a:spcBef>
                <a:spcPts val="0"/>
              </a:spcBef>
              <a:spcAft>
                <a:spcPts val="0"/>
              </a:spcAft>
              <a:buSzPts val="1400"/>
              <a:buNone/>
              <a:defRPr b="0" i="0" sz="1800" u="none" cap="none" strike="noStrike">
                <a:solidFill>
                  <a:schemeClr val="lt2"/>
                </a:solidFill>
              </a:defRPr>
            </a:lvl3pPr>
            <a:lvl4pPr lvl="3" marR="0" rtl="0" algn="l">
              <a:spcBef>
                <a:spcPts val="0"/>
              </a:spcBef>
              <a:spcAft>
                <a:spcPts val="0"/>
              </a:spcAft>
              <a:buSzPts val="1400"/>
              <a:buNone/>
              <a:defRPr b="0" i="0" sz="1800" u="none" cap="none" strike="noStrike">
                <a:solidFill>
                  <a:schemeClr val="lt2"/>
                </a:solidFill>
              </a:defRPr>
            </a:lvl4pPr>
            <a:lvl5pPr lvl="4" marR="0" rtl="0" algn="l">
              <a:spcBef>
                <a:spcPts val="0"/>
              </a:spcBef>
              <a:spcAft>
                <a:spcPts val="0"/>
              </a:spcAft>
              <a:buSzPts val="1400"/>
              <a:buNone/>
              <a:defRPr b="0" i="0" sz="1800" u="none" cap="none" strike="noStrike">
                <a:solidFill>
                  <a:schemeClr val="lt2"/>
                </a:solidFil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91" name="Google Shape;91;p5"/>
          <p:cNvSpPr txBox="1"/>
          <p:nvPr>
            <p:ph idx="1" type="body"/>
          </p:nvPr>
        </p:nvSpPr>
        <p:spPr>
          <a:xfrm>
            <a:off x="1009443" y="4777381"/>
            <a:ext cx="7117178" cy="860400"/>
          </a:xfrm>
          <a:prstGeom prst="rect">
            <a:avLst/>
          </a:prstGeom>
          <a:noFill/>
          <a:ln>
            <a:noFill/>
          </a:ln>
        </p:spPr>
        <p:txBody>
          <a:bodyPr anchorCtr="0" anchor="t" bIns="45700" lIns="91425" spcFirstLastPara="1" rIns="91425" wrap="square" tIns="45700"/>
          <a:lstStyle>
            <a:lvl1pPr indent="-228600" lvl="0" marL="457200" marR="0" rtl="0" algn="r">
              <a:spcBef>
                <a:spcPts val="360"/>
              </a:spcBef>
              <a:spcAft>
                <a:spcPts val="0"/>
              </a:spcAft>
              <a:buClr>
                <a:schemeClr val="lt2"/>
              </a:buClr>
              <a:buSzPts val="1800"/>
              <a:buFont typeface="Noto Sans Symbols"/>
              <a:buNone/>
              <a:defRPr b="0" i="0" sz="1800" u="none" cap="none" strike="noStrike">
                <a:solidFill>
                  <a:schemeClr val="lt2"/>
                </a:solidFill>
                <a:latin typeface="Verdana"/>
                <a:ea typeface="Verdana"/>
                <a:cs typeface="Verdana"/>
                <a:sym typeface="Verdana"/>
              </a:defRPr>
            </a:lvl1pPr>
            <a:lvl2pPr indent="-228600" lvl="1" marL="914400" marR="0" rtl="0" algn="l">
              <a:spcBef>
                <a:spcPts val="600"/>
              </a:spcBef>
              <a:spcAft>
                <a:spcPts val="0"/>
              </a:spcAft>
              <a:buClr>
                <a:schemeClr val="lt2"/>
              </a:buClr>
              <a:buSzPts val="1800"/>
              <a:buFont typeface="Noto Sans Symbols"/>
              <a:buNone/>
              <a:defRPr b="0" i="0" sz="1800" u="none" cap="none" strike="noStrike">
                <a:solidFill>
                  <a:schemeClr val="lt1"/>
                </a:solidFill>
                <a:latin typeface="Verdana"/>
                <a:ea typeface="Verdana"/>
                <a:cs typeface="Verdana"/>
                <a:sym typeface="Verdana"/>
              </a:defRPr>
            </a:lvl2pPr>
            <a:lvl3pPr indent="-228600" lvl="2" marL="1371600" marR="0" rtl="0" algn="l">
              <a:spcBef>
                <a:spcPts val="600"/>
              </a:spcBef>
              <a:spcAft>
                <a:spcPts val="0"/>
              </a:spcAft>
              <a:buClr>
                <a:schemeClr val="lt2"/>
              </a:buClr>
              <a:buSzPts val="1600"/>
              <a:buFont typeface="Noto Sans Symbols"/>
              <a:buNone/>
              <a:defRPr b="0" i="0" sz="1600" u="none" cap="none" strike="noStrike">
                <a:solidFill>
                  <a:schemeClr val="lt1"/>
                </a:solidFill>
                <a:latin typeface="Verdana"/>
                <a:ea typeface="Verdana"/>
                <a:cs typeface="Verdana"/>
                <a:sym typeface="Verdana"/>
              </a:defRPr>
            </a:lvl3pPr>
            <a:lvl4pPr indent="-228600" lvl="3" marL="1828800" marR="0" rtl="0" algn="l">
              <a:spcBef>
                <a:spcPts val="600"/>
              </a:spcBef>
              <a:spcAft>
                <a:spcPts val="0"/>
              </a:spcAft>
              <a:buClr>
                <a:schemeClr val="lt2"/>
              </a:buClr>
              <a:buSzPts val="1400"/>
              <a:buFont typeface="Noto Sans Symbols"/>
              <a:buNone/>
              <a:defRPr b="0" i="0" sz="1400" u="none" cap="none" strike="noStrike">
                <a:solidFill>
                  <a:schemeClr val="lt1"/>
                </a:solidFill>
                <a:latin typeface="Verdana"/>
                <a:ea typeface="Verdana"/>
                <a:cs typeface="Verdana"/>
                <a:sym typeface="Verdana"/>
              </a:defRPr>
            </a:lvl4pPr>
            <a:lvl5pPr indent="-228600" lvl="4" marL="2286000" marR="0" rtl="0" algn="l">
              <a:spcBef>
                <a:spcPts val="600"/>
              </a:spcBef>
              <a:spcAft>
                <a:spcPts val="0"/>
              </a:spcAft>
              <a:buClr>
                <a:schemeClr val="lt2"/>
              </a:buClr>
              <a:buSzPts val="1400"/>
              <a:buFont typeface="Noto Sans Symbols"/>
              <a:buNone/>
              <a:defRPr b="0" i="0" sz="1400" u="none" cap="none" strike="noStrike">
                <a:solidFill>
                  <a:schemeClr val="lt1"/>
                </a:solidFill>
                <a:latin typeface="Verdana"/>
                <a:ea typeface="Verdana"/>
                <a:cs typeface="Verdana"/>
                <a:sym typeface="Verdana"/>
              </a:defRPr>
            </a:lvl5pPr>
            <a:lvl6pPr indent="-228600" lvl="5" marL="2743200" marR="0" rtl="0" algn="l">
              <a:spcBef>
                <a:spcPts val="600"/>
              </a:spcBef>
              <a:spcAft>
                <a:spcPts val="0"/>
              </a:spcAft>
              <a:buClr>
                <a:schemeClr val="lt1"/>
              </a:buClr>
              <a:buSzPts val="1400"/>
              <a:buFont typeface="Arial"/>
              <a:buNone/>
              <a:defRPr b="0" i="0" sz="1400" u="none" cap="none" strike="noStrike">
                <a:solidFill>
                  <a:schemeClr val="lt1"/>
                </a:solidFill>
                <a:latin typeface="Verdana"/>
                <a:ea typeface="Verdana"/>
                <a:cs typeface="Verdana"/>
                <a:sym typeface="Verdana"/>
              </a:defRPr>
            </a:lvl6pPr>
            <a:lvl7pPr indent="-228600" lvl="6" marL="3200400" marR="0" rtl="0" algn="l">
              <a:spcBef>
                <a:spcPts val="280"/>
              </a:spcBef>
              <a:spcAft>
                <a:spcPts val="0"/>
              </a:spcAft>
              <a:buClr>
                <a:schemeClr val="lt1"/>
              </a:buClr>
              <a:buSzPts val="1400"/>
              <a:buFont typeface="Arial"/>
              <a:buNone/>
              <a:defRPr b="0" i="0" sz="1400" u="none" cap="none" strike="noStrike">
                <a:solidFill>
                  <a:schemeClr val="lt1"/>
                </a:solidFill>
                <a:latin typeface="Verdana"/>
                <a:ea typeface="Verdana"/>
                <a:cs typeface="Verdana"/>
                <a:sym typeface="Verdana"/>
              </a:defRPr>
            </a:lvl7pPr>
            <a:lvl8pPr indent="-228600" lvl="7" marL="3657600" marR="0" rtl="0" algn="l">
              <a:spcBef>
                <a:spcPts val="280"/>
              </a:spcBef>
              <a:spcAft>
                <a:spcPts val="0"/>
              </a:spcAft>
              <a:buClr>
                <a:schemeClr val="lt1"/>
              </a:buClr>
              <a:buSzPts val="1400"/>
              <a:buFont typeface="Arial"/>
              <a:buNone/>
              <a:defRPr b="0" i="0" sz="1400" u="none" cap="none" strike="noStrike">
                <a:solidFill>
                  <a:schemeClr val="lt1"/>
                </a:solidFill>
                <a:latin typeface="Verdana"/>
                <a:ea typeface="Verdana"/>
                <a:cs typeface="Verdana"/>
                <a:sym typeface="Verdana"/>
              </a:defRPr>
            </a:lvl8pPr>
            <a:lvl9pPr indent="-228600" lvl="8" marL="4114800" marR="0" rtl="0" algn="l">
              <a:spcBef>
                <a:spcPts val="280"/>
              </a:spcBef>
              <a:spcAft>
                <a:spcPts val="0"/>
              </a:spcAft>
              <a:buClr>
                <a:schemeClr val="lt1"/>
              </a:buClr>
              <a:buSzPts val="1400"/>
              <a:buFont typeface="Arial"/>
              <a:buNone/>
              <a:defRPr b="0" i="0" sz="1400" u="none" cap="none" strike="noStrike">
                <a:solidFill>
                  <a:schemeClr val="lt1"/>
                </a:solidFill>
                <a:latin typeface="Verdana"/>
                <a:ea typeface="Verdana"/>
                <a:cs typeface="Verdana"/>
                <a:sym typeface="Verdana"/>
              </a:defRPr>
            </a:lvl9pPr>
          </a:lstStyle>
          <a:p/>
        </p:txBody>
      </p:sp>
      <p:sp>
        <p:nvSpPr>
          <p:cNvPr id="92" name="Google Shape;92;p5"/>
          <p:cNvSpPr txBox="1"/>
          <p:nvPr>
            <p:ph idx="10" type="dt"/>
          </p:nvPr>
        </p:nvSpPr>
        <p:spPr>
          <a:xfrm>
            <a:off x="6437344" y="5951810"/>
            <a:ext cx="2133600" cy="365125"/>
          </a:xfrm>
          <a:prstGeom prst="rect">
            <a:avLst/>
          </a:prstGeom>
          <a:noFill/>
          <a:ln>
            <a:noFill/>
          </a:ln>
        </p:spPr>
        <p:txBody>
          <a:bodyPr anchorCtr="0" anchor="b" bIns="45700" lIns="91425" spcFirstLastPara="1" rIns="91425" wrap="square" tIns="45700"/>
          <a:lstStyle>
            <a:lvl1pPr lvl="0" marR="0" rtl="0" algn="r">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93" name="Google Shape;93;p5"/>
          <p:cNvSpPr txBox="1"/>
          <p:nvPr>
            <p:ph idx="11" type="ftr"/>
          </p:nvPr>
        </p:nvSpPr>
        <p:spPr>
          <a:xfrm>
            <a:off x="1180945" y="5951810"/>
            <a:ext cx="5256399" cy="365125"/>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94" name="Google Shape;94;p5"/>
          <p:cNvSpPr txBox="1"/>
          <p:nvPr>
            <p:ph idx="12" type="sldNum"/>
          </p:nvPr>
        </p:nvSpPr>
        <p:spPr>
          <a:xfrm>
            <a:off x="572658" y="5951810"/>
            <a:ext cx="608287" cy="365125"/>
          </a:xfrm>
          <a:prstGeom prst="rect">
            <a:avLst/>
          </a:prstGeom>
          <a:noFill/>
          <a:ln>
            <a:noFill/>
          </a:ln>
        </p:spPr>
        <p:txBody>
          <a:bodyPr anchorCtr="0" anchor="b" bIns="45700" lIns="91425" spcFirstLastPara="1" rIns="91425" wrap="square" tIns="45700">
            <a:noAutofit/>
          </a:bodyPr>
          <a:lstStyle>
            <a:lvl1pPr indent="0" lvl="0" marL="0" marR="0" rtl="0" algn="l">
              <a:spcBef>
                <a:spcPts val="0"/>
              </a:spcBef>
              <a:buNone/>
              <a:defRPr b="0" i="0" sz="1800" u="none" cap="none" strike="noStrike">
                <a:solidFill>
                  <a:schemeClr val="lt1"/>
                </a:solidFill>
                <a:latin typeface="Verdana"/>
                <a:ea typeface="Verdana"/>
                <a:cs typeface="Verdana"/>
                <a:sym typeface="Verdana"/>
              </a:defRPr>
            </a:lvl1pPr>
            <a:lvl2pPr indent="0" lvl="1" marL="0" marR="0" rtl="0" algn="l">
              <a:spcBef>
                <a:spcPts val="0"/>
              </a:spcBef>
              <a:buNone/>
              <a:defRPr b="0" i="0" sz="1800" u="none" cap="none" strike="noStrike">
                <a:solidFill>
                  <a:schemeClr val="lt1"/>
                </a:solidFill>
                <a:latin typeface="Verdana"/>
                <a:ea typeface="Verdana"/>
                <a:cs typeface="Verdana"/>
                <a:sym typeface="Verdana"/>
              </a:defRPr>
            </a:lvl2pPr>
            <a:lvl3pPr indent="0" lvl="2" marL="0" marR="0" rtl="0" algn="l">
              <a:spcBef>
                <a:spcPts val="0"/>
              </a:spcBef>
              <a:buNone/>
              <a:defRPr b="0" i="0" sz="1800" u="none" cap="none" strike="noStrike">
                <a:solidFill>
                  <a:schemeClr val="lt1"/>
                </a:solidFill>
                <a:latin typeface="Verdana"/>
                <a:ea typeface="Verdana"/>
                <a:cs typeface="Verdana"/>
                <a:sym typeface="Verdana"/>
              </a:defRPr>
            </a:lvl3pPr>
            <a:lvl4pPr indent="0" lvl="3" marL="0" marR="0" rtl="0" algn="l">
              <a:spcBef>
                <a:spcPts val="0"/>
              </a:spcBef>
              <a:buNone/>
              <a:defRPr b="0" i="0" sz="1800" u="none" cap="none" strike="noStrike">
                <a:solidFill>
                  <a:schemeClr val="lt1"/>
                </a:solidFill>
                <a:latin typeface="Verdana"/>
                <a:ea typeface="Verdana"/>
                <a:cs typeface="Verdana"/>
                <a:sym typeface="Verdana"/>
              </a:defRPr>
            </a:lvl4pPr>
            <a:lvl5pPr indent="0" lvl="4" marL="0" marR="0" rtl="0" algn="l">
              <a:spcBef>
                <a:spcPts val="0"/>
              </a:spcBef>
              <a:buNone/>
              <a:defRPr b="0" i="0" sz="1800" u="none" cap="none" strike="noStrike">
                <a:solidFill>
                  <a:schemeClr val="lt1"/>
                </a:solidFill>
                <a:latin typeface="Verdana"/>
                <a:ea typeface="Verdana"/>
                <a:cs typeface="Verdana"/>
                <a:sym typeface="Verdana"/>
              </a:defRPr>
            </a:lvl5pPr>
            <a:lvl6pPr indent="0" lvl="5" marL="0" marR="0" rtl="0" algn="l">
              <a:spcBef>
                <a:spcPts val="0"/>
              </a:spcBef>
              <a:buNone/>
              <a:defRPr b="0" i="0" sz="1800" u="none" cap="none" strike="noStrike">
                <a:solidFill>
                  <a:schemeClr val="lt1"/>
                </a:solidFill>
                <a:latin typeface="Verdana"/>
                <a:ea typeface="Verdana"/>
                <a:cs typeface="Verdana"/>
                <a:sym typeface="Verdana"/>
              </a:defRPr>
            </a:lvl6pPr>
            <a:lvl7pPr indent="0" lvl="6" marL="0" marR="0" rtl="0" algn="l">
              <a:spcBef>
                <a:spcPts val="0"/>
              </a:spcBef>
              <a:buNone/>
              <a:defRPr b="0" i="0" sz="1800" u="none" cap="none" strike="noStrike">
                <a:solidFill>
                  <a:schemeClr val="lt1"/>
                </a:solidFill>
                <a:latin typeface="Verdana"/>
                <a:ea typeface="Verdana"/>
                <a:cs typeface="Verdana"/>
                <a:sym typeface="Verdana"/>
              </a:defRPr>
            </a:lvl7pPr>
            <a:lvl8pPr indent="0" lvl="7" marL="0" marR="0" rtl="0" algn="l">
              <a:spcBef>
                <a:spcPts val="0"/>
              </a:spcBef>
              <a:buNone/>
              <a:defRPr b="0" i="0" sz="1800" u="none" cap="none" strike="noStrike">
                <a:solidFill>
                  <a:schemeClr val="lt1"/>
                </a:solidFill>
                <a:latin typeface="Verdana"/>
                <a:ea typeface="Verdana"/>
                <a:cs typeface="Verdana"/>
                <a:sym typeface="Verdana"/>
              </a:defRPr>
            </a:lvl8pPr>
            <a:lvl9pPr indent="0" lvl="8" marL="0" marR="0" rtl="0" algn="l">
              <a:spcBef>
                <a:spcPts val="0"/>
              </a:spcBef>
              <a:buNone/>
              <a:defRPr b="0" i="0" sz="1800" u="none" cap="none" strike="noStrike">
                <a:solidFill>
                  <a:schemeClr val="lt1"/>
                </a:solidFill>
                <a:latin typeface="Verdana"/>
                <a:ea typeface="Verdana"/>
                <a:cs typeface="Verdana"/>
                <a:sym typeface="Verdana"/>
              </a:defRPr>
            </a:lvl9pPr>
          </a:lstStyle>
          <a:p>
            <a:pPr indent="0" lvl="0" marL="0" rtl="0" algn="l">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showMasterSp="0" type="twoObj">
  <p:cSld name="TWO_OBJECTS">
    <p:spTree>
      <p:nvGrpSpPr>
        <p:cNvPr id="95" name="Shape 95"/>
        <p:cNvGrpSpPr/>
        <p:nvPr/>
      </p:nvGrpSpPr>
      <p:grpSpPr>
        <a:xfrm>
          <a:off x="0" y="0"/>
          <a:ext cx="0" cy="0"/>
          <a:chOff x="0" y="0"/>
          <a:chExt cx="0" cy="0"/>
        </a:xfrm>
      </p:grpSpPr>
      <p:sp>
        <p:nvSpPr>
          <p:cNvPr id="96" name="Google Shape;96;p6"/>
          <p:cNvSpPr txBox="1"/>
          <p:nvPr>
            <p:ph type="title"/>
          </p:nvPr>
        </p:nvSpPr>
        <p:spPr>
          <a:xfrm>
            <a:off x="1009443" y="675724"/>
            <a:ext cx="7123080" cy="92447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Clr>
                <a:schemeClr val="lt1"/>
              </a:buClr>
              <a:buSzPts val="3200"/>
              <a:buFont typeface="Verdana"/>
              <a:buNone/>
              <a:defRPr b="0" i="0" sz="32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2"/>
                </a:solidFill>
              </a:defRPr>
            </a:lvl2pPr>
            <a:lvl3pPr lvl="2" marR="0" rtl="0" algn="l">
              <a:spcBef>
                <a:spcPts val="0"/>
              </a:spcBef>
              <a:spcAft>
                <a:spcPts val="0"/>
              </a:spcAft>
              <a:buSzPts val="1400"/>
              <a:buNone/>
              <a:defRPr b="0" i="0" sz="1800" u="none" cap="none" strike="noStrike">
                <a:solidFill>
                  <a:schemeClr val="lt2"/>
                </a:solidFill>
              </a:defRPr>
            </a:lvl3pPr>
            <a:lvl4pPr lvl="3" marR="0" rtl="0" algn="l">
              <a:spcBef>
                <a:spcPts val="0"/>
              </a:spcBef>
              <a:spcAft>
                <a:spcPts val="0"/>
              </a:spcAft>
              <a:buSzPts val="1400"/>
              <a:buNone/>
              <a:defRPr b="0" i="0" sz="1800" u="none" cap="none" strike="noStrike">
                <a:solidFill>
                  <a:schemeClr val="lt2"/>
                </a:solidFill>
              </a:defRPr>
            </a:lvl4pPr>
            <a:lvl5pPr lvl="4" marR="0" rtl="0" algn="l">
              <a:spcBef>
                <a:spcPts val="0"/>
              </a:spcBef>
              <a:spcAft>
                <a:spcPts val="0"/>
              </a:spcAft>
              <a:buSzPts val="1400"/>
              <a:buNone/>
              <a:defRPr b="0" i="0" sz="1800" u="none" cap="none" strike="noStrike">
                <a:solidFill>
                  <a:schemeClr val="lt2"/>
                </a:solidFil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97" name="Google Shape;97;p6"/>
          <p:cNvSpPr txBox="1"/>
          <p:nvPr>
            <p:ph idx="1" type="body"/>
          </p:nvPr>
        </p:nvSpPr>
        <p:spPr>
          <a:xfrm>
            <a:off x="1009442" y="1809749"/>
            <a:ext cx="3471277" cy="4051301"/>
          </a:xfrm>
          <a:prstGeom prst="rect">
            <a:avLst/>
          </a:prstGeom>
          <a:noFill/>
          <a:ln>
            <a:noFill/>
          </a:ln>
        </p:spPr>
        <p:txBody>
          <a:bodyPr anchorCtr="0" anchor="ctr" bIns="45700" lIns="91425" spcFirstLastPara="1" rIns="91425" wrap="square" tIns="45700"/>
          <a:lstStyle>
            <a:lvl1pPr indent="-342900" lvl="0" marL="45720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Verdana"/>
                <a:ea typeface="Verdana"/>
                <a:cs typeface="Verdana"/>
                <a:sym typeface="Verdana"/>
              </a:defRPr>
            </a:lvl1pPr>
            <a:lvl2pPr indent="-330200" lvl="1" marL="914400" marR="0" rtl="0" algn="l">
              <a:spcBef>
                <a:spcPts val="600"/>
              </a:spcBef>
              <a:spcAft>
                <a:spcPts val="0"/>
              </a:spcAft>
              <a:buClr>
                <a:schemeClr val="lt2"/>
              </a:buClr>
              <a:buSzPts val="1600"/>
              <a:buFont typeface="Noto Sans Symbols"/>
              <a:buChar char="○"/>
              <a:defRPr b="0" i="0" sz="1600" u="none" cap="none" strike="noStrike">
                <a:solidFill>
                  <a:schemeClr val="lt1"/>
                </a:solidFill>
                <a:latin typeface="Verdana"/>
                <a:ea typeface="Verdana"/>
                <a:cs typeface="Verdana"/>
                <a:sym typeface="Verdana"/>
              </a:defRPr>
            </a:lvl2pPr>
            <a:lvl3pPr indent="-317500" lvl="2" marL="1371600" marR="0" rtl="0" algn="l">
              <a:spcBef>
                <a:spcPts val="600"/>
              </a:spcBef>
              <a:spcAft>
                <a:spcPts val="0"/>
              </a:spcAft>
              <a:buClr>
                <a:schemeClr val="lt2"/>
              </a:buClr>
              <a:buSzPts val="1400"/>
              <a:buFont typeface="Noto Sans Symbols"/>
              <a:buChar char="○"/>
              <a:defRPr b="0" i="0" sz="1400" u="none" cap="none" strike="noStrike">
                <a:solidFill>
                  <a:schemeClr val="lt1"/>
                </a:solidFill>
                <a:latin typeface="Verdana"/>
                <a:ea typeface="Verdana"/>
                <a:cs typeface="Verdana"/>
                <a:sym typeface="Verdana"/>
              </a:defRPr>
            </a:lvl3pPr>
            <a:lvl4pPr indent="-304800" lvl="3" marL="1828800" marR="0" rtl="0" algn="l">
              <a:spcBef>
                <a:spcPts val="600"/>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4pPr>
            <a:lvl5pPr indent="-304800" lvl="4" marL="2286000" marR="0" rtl="0" algn="l">
              <a:spcBef>
                <a:spcPts val="600"/>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5pPr>
            <a:lvl6pPr indent="-305561" lvl="5" marL="2743200" marR="0" rtl="0" algn="l">
              <a:spcBef>
                <a:spcPts val="600"/>
              </a:spcBef>
              <a:spcAft>
                <a:spcPts val="0"/>
              </a:spcAft>
              <a:buClr>
                <a:schemeClr val="lt2"/>
              </a:buClr>
              <a:buSzPts val="1212"/>
              <a:buFont typeface="Courier New"/>
              <a:buChar char="o"/>
              <a:defRPr b="0" i="0" sz="1200" u="none" cap="none" strike="noStrike">
                <a:solidFill>
                  <a:schemeClr val="lt1"/>
                </a:solidFill>
                <a:latin typeface="Verdana"/>
                <a:ea typeface="Verdana"/>
                <a:cs typeface="Verdana"/>
                <a:sym typeface="Verdana"/>
              </a:defRPr>
            </a:lvl6pPr>
            <a:lvl7pPr indent="-304800" lvl="6" marL="32004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7pPr>
            <a:lvl8pPr indent="-304800" lvl="7" marL="36576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8pPr>
            <a:lvl9pPr indent="-304800" lvl="8" marL="41148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9pPr>
          </a:lstStyle>
          <a:p/>
        </p:txBody>
      </p:sp>
      <p:sp>
        <p:nvSpPr>
          <p:cNvPr id="98" name="Google Shape;98;p6"/>
          <p:cNvSpPr txBox="1"/>
          <p:nvPr>
            <p:ph idx="2" type="body"/>
          </p:nvPr>
        </p:nvSpPr>
        <p:spPr>
          <a:xfrm>
            <a:off x="4663281" y="1809749"/>
            <a:ext cx="3469242" cy="4051302"/>
          </a:xfrm>
          <a:prstGeom prst="rect">
            <a:avLst/>
          </a:prstGeom>
          <a:noFill/>
          <a:ln>
            <a:noFill/>
          </a:ln>
        </p:spPr>
        <p:txBody>
          <a:bodyPr anchorCtr="0" anchor="ctr" bIns="45700" lIns="91425" spcFirstLastPara="1" rIns="91425" wrap="square" tIns="45700"/>
          <a:lstStyle>
            <a:lvl1pPr indent="-342900" lvl="0" marL="45720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Verdana"/>
                <a:ea typeface="Verdana"/>
                <a:cs typeface="Verdana"/>
                <a:sym typeface="Verdana"/>
              </a:defRPr>
            </a:lvl1pPr>
            <a:lvl2pPr indent="-330200" lvl="1" marL="914400" marR="0" rtl="0" algn="l">
              <a:spcBef>
                <a:spcPts val="600"/>
              </a:spcBef>
              <a:spcAft>
                <a:spcPts val="0"/>
              </a:spcAft>
              <a:buClr>
                <a:schemeClr val="lt2"/>
              </a:buClr>
              <a:buSzPts val="1600"/>
              <a:buFont typeface="Noto Sans Symbols"/>
              <a:buChar char="○"/>
              <a:defRPr b="0" i="0" sz="1600" u="none" cap="none" strike="noStrike">
                <a:solidFill>
                  <a:schemeClr val="lt1"/>
                </a:solidFill>
                <a:latin typeface="Verdana"/>
                <a:ea typeface="Verdana"/>
                <a:cs typeface="Verdana"/>
                <a:sym typeface="Verdana"/>
              </a:defRPr>
            </a:lvl2pPr>
            <a:lvl3pPr indent="-317500" lvl="2" marL="1371600" marR="0" rtl="0" algn="l">
              <a:spcBef>
                <a:spcPts val="600"/>
              </a:spcBef>
              <a:spcAft>
                <a:spcPts val="0"/>
              </a:spcAft>
              <a:buClr>
                <a:schemeClr val="lt2"/>
              </a:buClr>
              <a:buSzPts val="1400"/>
              <a:buFont typeface="Noto Sans Symbols"/>
              <a:buChar char="○"/>
              <a:defRPr b="0" i="0" sz="1400" u="none" cap="none" strike="noStrike">
                <a:solidFill>
                  <a:schemeClr val="lt1"/>
                </a:solidFill>
                <a:latin typeface="Verdana"/>
                <a:ea typeface="Verdana"/>
                <a:cs typeface="Verdana"/>
                <a:sym typeface="Verdana"/>
              </a:defRPr>
            </a:lvl3pPr>
            <a:lvl4pPr indent="-304800" lvl="3" marL="1828800" marR="0" rtl="0" algn="l">
              <a:spcBef>
                <a:spcPts val="600"/>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4pPr>
            <a:lvl5pPr indent="-304800" lvl="4" marL="2286000" marR="0" rtl="0" algn="l">
              <a:spcBef>
                <a:spcPts val="600"/>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5pPr>
            <a:lvl6pPr indent="-305561" lvl="5" marL="2743200" marR="0" rtl="0" algn="l">
              <a:spcBef>
                <a:spcPts val="600"/>
              </a:spcBef>
              <a:spcAft>
                <a:spcPts val="0"/>
              </a:spcAft>
              <a:buClr>
                <a:schemeClr val="lt2"/>
              </a:buClr>
              <a:buSzPts val="1212"/>
              <a:buFont typeface="Courier New"/>
              <a:buChar char="o"/>
              <a:defRPr b="0" i="0" sz="1200" u="none" cap="none" strike="noStrike">
                <a:solidFill>
                  <a:schemeClr val="lt1"/>
                </a:solidFill>
                <a:latin typeface="Verdana"/>
                <a:ea typeface="Verdana"/>
                <a:cs typeface="Verdana"/>
                <a:sym typeface="Verdana"/>
              </a:defRPr>
            </a:lvl6pPr>
            <a:lvl7pPr indent="-304800" lvl="6" marL="32004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7pPr>
            <a:lvl8pPr indent="-304800" lvl="7" marL="36576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8pPr>
            <a:lvl9pPr indent="-304800" lvl="8" marL="41148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9pPr>
          </a:lstStyle>
          <a:p/>
        </p:txBody>
      </p:sp>
      <p:sp>
        <p:nvSpPr>
          <p:cNvPr id="99" name="Google Shape;99;p6"/>
          <p:cNvSpPr txBox="1"/>
          <p:nvPr>
            <p:ph idx="10" type="dt"/>
          </p:nvPr>
        </p:nvSpPr>
        <p:spPr>
          <a:xfrm>
            <a:off x="6437344" y="5951810"/>
            <a:ext cx="2133600" cy="365125"/>
          </a:xfrm>
          <a:prstGeom prst="rect">
            <a:avLst/>
          </a:prstGeom>
          <a:noFill/>
          <a:ln>
            <a:noFill/>
          </a:ln>
        </p:spPr>
        <p:txBody>
          <a:bodyPr anchorCtr="0" anchor="b" bIns="45700" lIns="91425" spcFirstLastPara="1" rIns="91425" wrap="square" tIns="45700"/>
          <a:lstStyle>
            <a:lvl1pPr lvl="0" marR="0" rtl="0" algn="r">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100" name="Google Shape;100;p6"/>
          <p:cNvSpPr txBox="1"/>
          <p:nvPr>
            <p:ph idx="11" type="ftr"/>
          </p:nvPr>
        </p:nvSpPr>
        <p:spPr>
          <a:xfrm>
            <a:off x="1180945" y="5951810"/>
            <a:ext cx="5256399" cy="365125"/>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101" name="Google Shape;101;p6"/>
          <p:cNvSpPr txBox="1"/>
          <p:nvPr>
            <p:ph idx="12" type="sldNum"/>
          </p:nvPr>
        </p:nvSpPr>
        <p:spPr>
          <a:xfrm>
            <a:off x="572658" y="5951810"/>
            <a:ext cx="608287" cy="365125"/>
          </a:xfrm>
          <a:prstGeom prst="rect">
            <a:avLst/>
          </a:prstGeom>
          <a:noFill/>
          <a:ln>
            <a:noFill/>
          </a:ln>
        </p:spPr>
        <p:txBody>
          <a:bodyPr anchorCtr="0" anchor="b" bIns="45700" lIns="91425" spcFirstLastPara="1" rIns="91425" wrap="square" tIns="45700">
            <a:noAutofit/>
          </a:bodyPr>
          <a:lstStyle>
            <a:lvl1pPr indent="0" lvl="0" marL="0" marR="0" rtl="0" algn="l">
              <a:spcBef>
                <a:spcPts val="0"/>
              </a:spcBef>
              <a:buNone/>
              <a:defRPr b="0" i="0" sz="1800" u="none" cap="none" strike="noStrike">
                <a:solidFill>
                  <a:schemeClr val="lt1"/>
                </a:solidFill>
                <a:latin typeface="Verdana"/>
                <a:ea typeface="Verdana"/>
                <a:cs typeface="Verdana"/>
                <a:sym typeface="Verdana"/>
              </a:defRPr>
            </a:lvl1pPr>
            <a:lvl2pPr indent="0" lvl="1" marL="0" marR="0" rtl="0" algn="l">
              <a:spcBef>
                <a:spcPts val="0"/>
              </a:spcBef>
              <a:buNone/>
              <a:defRPr b="0" i="0" sz="1800" u="none" cap="none" strike="noStrike">
                <a:solidFill>
                  <a:schemeClr val="lt1"/>
                </a:solidFill>
                <a:latin typeface="Verdana"/>
                <a:ea typeface="Verdana"/>
                <a:cs typeface="Verdana"/>
                <a:sym typeface="Verdana"/>
              </a:defRPr>
            </a:lvl2pPr>
            <a:lvl3pPr indent="0" lvl="2" marL="0" marR="0" rtl="0" algn="l">
              <a:spcBef>
                <a:spcPts val="0"/>
              </a:spcBef>
              <a:buNone/>
              <a:defRPr b="0" i="0" sz="1800" u="none" cap="none" strike="noStrike">
                <a:solidFill>
                  <a:schemeClr val="lt1"/>
                </a:solidFill>
                <a:latin typeface="Verdana"/>
                <a:ea typeface="Verdana"/>
                <a:cs typeface="Verdana"/>
                <a:sym typeface="Verdana"/>
              </a:defRPr>
            </a:lvl3pPr>
            <a:lvl4pPr indent="0" lvl="3" marL="0" marR="0" rtl="0" algn="l">
              <a:spcBef>
                <a:spcPts val="0"/>
              </a:spcBef>
              <a:buNone/>
              <a:defRPr b="0" i="0" sz="1800" u="none" cap="none" strike="noStrike">
                <a:solidFill>
                  <a:schemeClr val="lt1"/>
                </a:solidFill>
                <a:latin typeface="Verdana"/>
                <a:ea typeface="Verdana"/>
                <a:cs typeface="Verdana"/>
                <a:sym typeface="Verdana"/>
              </a:defRPr>
            </a:lvl4pPr>
            <a:lvl5pPr indent="0" lvl="4" marL="0" marR="0" rtl="0" algn="l">
              <a:spcBef>
                <a:spcPts val="0"/>
              </a:spcBef>
              <a:buNone/>
              <a:defRPr b="0" i="0" sz="1800" u="none" cap="none" strike="noStrike">
                <a:solidFill>
                  <a:schemeClr val="lt1"/>
                </a:solidFill>
                <a:latin typeface="Verdana"/>
                <a:ea typeface="Verdana"/>
                <a:cs typeface="Verdana"/>
                <a:sym typeface="Verdana"/>
              </a:defRPr>
            </a:lvl5pPr>
            <a:lvl6pPr indent="0" lvl="5" marL="0" marR="0" rtl="0" algn="l">
              <a:spcBef>
                <a:spcPts val="0"/>
              </a:spcBef>
              <a:buNone/>
              <a:defRPr b="0" i="0" sz="1800" u="none" cap="none" strike="noStrike">
                <a:solidFill>
                  <a:schemeClr val="lt1"/>
                </a:solidFill>
                <a:latin typeface="Verdana"/>
                <a:ea typeface="Verdana"/>
                <a:cs typeface="Verdana"/>
                <a:sym typeface="Verdana"/>
              </a:defRPr>
            </a:lvl6pPr>
            <a:lvl7pPr indent="0" lvl="6" marL="0" marR="0" rtl="0" algn="l">
              <a:spcBef>
                <a:spcPts val="0"/>
              </a:spcBef>
              <a:buNone/>
              <a:defRPr b="0" i="0" sz="1800" u="none" cap="none" strike="noStrike">
                <a:solidFill>
                  <a:schemeClr val="lt1"/>
                </a:solidFill>
                <a:latin typeface="Verdana"/>
                <a:ea typeface="Verdana"/>
                <a:cs typeface="Verdana"/>
                <a:sym typeface="Verdana"/>
              </a:defRPr>
            </a:lvl7pPr>
            <a:lvl8pPr indent="0" lvl="7" marL="0" marR="0" rtl="0" algn="l">
              <a:spcBef>
                <a:spcPts val="0"/>
              </a:spcBef>
              <a:buNone/>
              <a:defRPr b="0" i="0" sz="1800" u="none" cap="none" strike="noStrike">
                <a:solidFill>
                  <a:schemeClr val="lt1"/>
                </a:solidFill>
                <a:latin typeface="Verdana"/>
                <a:ea typeface="Verdana"/>
                <a:cs typeface="Verdana"/>
                <a:sym typeface="Verdana"/>
              </a:defRPr>
            </a:lvl8pPr>
            <a:lvl9pPr indent="0" lvl="8" marL="0" marR="0" rtl="0" algn="l">
              <a:spcBef>
                <a:spcPts val="0"/>
              </a:spcBef>
              <a:buNone/>
              <a:defRPr b="0" i="0" sz="1800" u="none" cap="none" strike="noStrike">
                <a:solidFill>
                  <a:schemeClr val="lt1"/>
                </a:solidFill>
                <a:latin typeface="Verdana"/>
                <a:ea typeface="Verdana"/>
                <a:cs typeface="Verdana"/>
                <a:sym typeface="Verdana"/>
              </a:defRPr>
            </a:lvl9pPr>
          </a:lstStyle>
          <a:p>
            <a:pPr indent="0" lvl="0" marL="0" rtl="0" algn="l">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showMasterSp="0" type="twoTxTwoObj">
  <p:cSld name="TWO_OBJECTS_WITH_TEXT">
    <p:spTree>
      <p:nvGrpSpPr>
        <p:cNvPr id="102" name="Shape 102"/>
        <p:cNvGrpSpPr/>
        <p:nvPr/>
      </p:nvGrpSpPr>
      <p:grpSpPr>
        <a:xfrm>
          <a:off x="0" y="0"/>
          <a:ext cx="0" cy="0"/>
          <a:chOff x="0" y="0"/>
          <a:chExt cx="0" cy="0"/>
        </a:xfrm>
      </p:grpSpPr>
      <p:sp>
        <p:nvSpPr>
          <p:cNvPr id="103" name="Google Shape;103;p7"/>
          <p:cNvSpPr txBox="1"/>
          <p:nvPr>
            <p:ph type="title"/>
          </p:nvPr>
        </p:nvSpPr>
        <p:spPr>
          <a:xfrm>
            <a:off x="1009442" y="675724"/>
            <a:ext cx="7125113" cy="92447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Clr>
                <a:schemeClr val="lt1"/>
              </a:buClr>
              <a:buSzPts val="3200"/>
              <a:buFont typeface="Verdana"/>
              <a:buNone/>
              <a:defRPr b="0" i="0" sz="32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2"/>
                </a:solidFill>
              </a:defRPr>
            </a:lvl2pPr>
            <a:lvl3pPr lvl="2" marR="0" rtl="0" algn="l">
              <a:spcBef>
                <a:spcPts val="0"/>
              </a:spcBef>
              <a:spcAft>
                <a:spcPts val="0"/>
              </a:spcAft>
              <a:buSzPts val="1400"/>
              <a:buNone/>
              <a:defRPr b="0" i="0" sz="1800" u="none" cap="none" strike="noStrike">
                <a:solidFill>
                  <a:schemeClr val="lt2"/>
                </a:solidFill>
              </a:defRPr>
            </a:lvl3pPr>
            <a:lvl4pPr lvl="3" marR="0" rtl="0" algn="l">
              <a:spcBef>
                <a:spcPts val="0"/>
              </a:spcBef>
              <a:spcAft>
                <a:spcPts val="0"/>
              </a:spcAft>
              <a:buSzPts val="1400"/>
              <a:buNone/>
              <a:defRPr b="0" i="0" sz="1800" u="none" cap="none" strike="noStrike">
                <a:solidFill>
                  <a:schemeClr val="lt2"/>
                </a:solidFill>
              </a:defRPr>
            </a:lvl4pPr>
            <a:lvl5pPr lvl="4" marR="0" rtl="0" algn="l">
              <a:spcBef>
                <a:spcPts val="0"/>
              </a:spcBef>
              <a:spcAft>
                <a:spcPts val="0"/>
              </a:spcAft>
              <a:buSzPts val="1400"/>
              <a:buNone/>
              <a:defRPr b="0" i="0" sz="1800" u="none" cap="none" strike="noStrike">
                <a:solidFill>
                  <a:schemeClr val="lt2"/>
                </a:solidFil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104" name="Google Shape;104;p7"/>
          <p:cNvSpPr txBox="1"/>
          <p:nvPr>
            <p:ph idx="1" type="body"/>
          </p:nvPr>
        </p:nvSpPr>
        <p:spPr>
          <a:xfrm>
            <a:off x="1009442" y="1812927"/>
            <a:ext cx="3471277" cy="576262"/>
          </a:xfrm>
          <a:prstGeom prst="rect">
            <a:avLst/>
          </a:prstGeom>
          <a:noFill/>
          <a:ln>
            <a:noFill/>
          </a:ln>
        </p:spPr>
        <p:txBody>
          <a:bodyPr anchorCtr="0" anchor="b" bIns="45700" lIns="91425" spcFirstLastPara="1" rIns="91425" wrap="square" tIns="45700"/>
          <a:lstStyle>
            <a:lvl1pPr indent="-228600" lvl="0" marL="457200" marR="0" rtl="0" algn="l">
              <a:spcBef>
                <a:spcPts val="480"/>
              </a:spcBef>
              <a:spcAft>
                <a:spcPts val="0"/>
              </a:spcAft>
              <a:buClr>
                <a:schemeClr val="lt2"/>
              </a:buClr>
              <a:buSzPts val="2400"/>
              <a:buFont typeface="Noto Sans Symbols"/>
              <a:buNone/>
              <a:defRPr b="0" i="0" sz="2400" u="none" cap="none" strike="noStrike">
                <a:solidFill>
                  <a:schemeClr val="lt1"/>
                </a:solidFill>
                <a:latin typeface="Verdana"/>
                <a:ea typeface="Verdana"/>
                <a:cs typeface="Verdana"/>
                <a:sym typeface="Verdana"/>
              </a:defRPr>
            </a:lvl1pPr>
            <a:lvl2pPr indent="-228600" lvl="1" marL="914400" marR="0" rtl="0" algn="l">
              <a:spcBef>
                <a:spcPts val="600"/>
              </a:spcBef>
              <a:spcAft>
                <a:spcPts val="0"/>
              </a:spcAft>
              <a:buClr>
                <a:schemeClr val="lt2"/>
              </a:buClr>
              <a:buSzPts val="2000"/>
              <a:buFont typeface="Noto Sans Symbols"/>
              <a:buNone/>
              <a:defRPr b="1" i="0" sz="2000" u="none" cap="none" strike="noStrike">
                <a:solidFill>
                  <a:schemeClr val="lt1"/>
                </a:solidFill>
                <a:latin typeface="Verdana"/>
                <a:ea typeface="Verdana"/>
                <a:cs typeface="Verdana"/>
                <a:sym typeface="Verdana"/>
              </a:defRPr>
            </a:lvl2pPr>
            <a:lvl3pPr indent="-228600" lvl="2" marL="1371600" marR="0" rtl="0" algn="l">
              <a:spcBef>
                <a:spcPts val="600"/>
              </a:spcBef>
              <a:spcAft>
                <a:spcPts val="0"/>
              </a:spcAft>
              <a:buClr>
                <a:schemeClr val="lt2"/>
              </a:buClr>
              <a:buSzPts val="1800"/>
              <a:buFont typeface="Noto Sans Symbols"/>
              <a:buNone/>
              <a:defRPr b="1" i="0" sz="1800" u="none" cap="none" strike="noStrike">
                <a:solidFill>
                  <a:schemeClr val="lt1"/>
                </a:solidFill>
                <a:latin typeface="Verdana"/>
                <a:ea typeface="Verdana"/>
                <a:cs typeface="Verdana"/>
                <a:sym typeface="Verdana"/>
              </a:defRPr>
            </a:lvl3pPr>
            <a:lvl4pPr indent="-228600" lvl="3" marL="1828800" marR="0" rtl="0" algn="l">
              <a:spcBef>
                <a:spcPts val="600"/>
              </a:spcBef>
              <a:spcAft>
                <a:spcPts val="0"/>
              </a:spcAft>
              <a:buClr>
                <a:schemeClr val="lt2"/>
              </a:buClr>
              <a:buSzPts val="1600"/>
              <a:buFont typeface="Noto Sans Symbols"/>
              <a:buNone/>
              <a:defRPr b="1" i="0" sz="1600" u="none" cap="none" strike="noStrike">
                <a:solidFill>
                  <a:schemeClr val="lt1"/>
                </a:solidFill>
                <a:latin typeface="Verdana"/>
                <a:ea typeface="Verdana"/>
                <a:cs typeface="Verdana"/>
                <a:sym typeface="Verdana"/>
              </a:defRPr>
            </a:lvl4pPr>
            <a:lvl5pPr indent="-228600" lvl="4" marL="2286000" marR="0" rtl="0" algn="l">
              <a:spcBef>
                <a:spcPts val="600"/>
              </a:spcBef>
              <a:spcAft>
                <a:spcPts val="0"/>
              </a:spcAft>
              <a:buClr>
                <a:schemeClr val="lt2"/>
              </a:buClr>
              <a:buSzPts val="1600"/>
              <a:buFont typeface="Noto Sans Symbols"/>
              <a:buNone/>
              <a:defRPr b="1" i="0" sz="1600" u="none" cap="none" strike="noStrike">
                <a:solidFill>
                  <a:schemeClr val="lt1"/>
                </a:solidFill>
                <a:latin typeface="Verdana"/>
                <a:ea typeface="Verdana"/>
                <a:cs typeface="Verdana"/>
                <a:sym typeface="Verdana"/>
              </a:defRPr>
            </a:lvl5pPr>
            <a:lvl6pPr indent="-228600" lvl="5" marL="2743200" marR="0" rtl="0" algn="l">
              <a:spcBef>
                <a:spcPts val="600"/>
              </a:spcBef>
              <a:spcAft>
                <a:spcPts val="0"/>
              </a:spcAft>
              <a:buClr>
                <a:schemeClr val="lt1"/>
              </a:buClr>
              <a:buSzPts val="1600"/>
              <a:buFont typeface="Arial"/>
              <a:buNone/>
              <a:defRPr b="1" i="0" sz="1600" u="none" cap="none" strike="noStrike">
                <a:solidFill>
                  <a:schemeClr val="lt1"/>
                </a:solidFill>
                <a:latin typeface="Verdana"/>
                <a:ea typeface="Verdana"/>
                <a:cs typeface="Verdana"/>
                <a:sym typeface="Verdana"/>
              </a:defRPr>
            </a:lvl6pPr>
            <a:lvl7pPr indent="-228600" lvl="6" marL="3200400" marR="0" rtl="0" algn="l">
              <a:spcBef>
                <a:spcPts val="320"/>
              </a:spcBef>
              <a:spcAft>
                <a:spcPts val="0"/>
              </a:spcAft>
              <a:buClr>
                <a:schemeClr val="lt1"/>
              </a:buClr>
              <a:buSzPts val="1600"/>
              <a:buFont typeface="Arial"/>
              <a:buNone/>
              <a:defRPr b="1" i="0" sz="1600" u="none" cap="none" strike="noStrike">
                <a:solidFill>
                  <a:schemeClr val="lt1"/>
                </a:solidFill>
                <a:latin typeface="Verdana"/>
                <a:ea typeface="Verdana"/>
                <a:cs typeface="Verdana"/>
                <a:sym typeface="Verdana"/>
              </a:defRPr>
            </a:lvl7pPr>
            <a:lvl8pPr indent="-228600" lvl="7" marL="3657600" marR="0" rtl="0" algn="l">
              <a:spcBef>
                <a:spcPts val="320"/>
              </a:spcBef>
              <a:spcAft>
                <a:spcPts val="0"/>
              </a:spcAft>
              <a:buClr>
                <a:schemeClr val="lt1"/>
              </a:buClr>
              <a:buSzPts val="1600"/>
              <a:buFont typeface="Arial"/>
              <a:buNone/>
              <a:defRPr b="1" i="0" sz="1600" u="none" cap="none" strike="noStrike">
                <a:solidFill>
                  <a:schemeClr val="lt1"/>
                </a:solidFill>
                <a:latin typeface="Verdana"/>
                <a:ea typeface="Verdana"/>
                <a:cs typeface="Verdana"/>
                <a:sym typeface="Verdana"/>
              </a:defRPr>
            </a:lvl8pPr>
            <a:lvl9pPr indent="-228600" lvl="8" marL="4114800" marR="0" rtl="0" algn="l">
              <a:spcBef>
                <a:spcPts val="320"/>
              </a:spcBef>
              <a:spcAft>
                <a:spcPts val="0"/>
              </a:spcAft>
              <a:buClr>
                <a:schemeClr val="lt1"/>
              </a:buClr>
              <a:buSzPts val="1600"/>
              <a:buFont typeface="Arial"/>
              <a:buNone/>
              <a:defRPr b="1" i="0" sz="1600" u="none" cap="none" strike="noStrike">
                <a:solidFill>
                  <a:schemeClr val="lt1"/>
                </a:solidFill>
                <a:latin typeface="Verdana"/>
                <a:ea typeface="Verdana"/>
                <a:cs typeface="Verdana"/>
                <a:sym typeface="Verdana"/>
              </a:defRPr>
            </a:lvl9pPr>
          </a:lstStyle>
          <a:p/>
        </p:txBody>
      </p:sp>
      <p:sp>
        <p:nvSpPr>
          <p:cNvPr id="105" name="Google Shape;105;p7"/>
          <p:cNvSpPr txBox="1"/>
          <p:nvPr>
            <p:ph idx="2" type="body"/>
          </p:nvPr>
        </p:nvSpPr>
        <p:spPr>
          <a:xfrm>
            <a:off x="1009442" y="2389189"/>
            <a:ext cx="3471277" cy="3471861"/>
          </a:xfrm>
          <a:prstGeom prst="rect">
            <a:avLst/>
          </a:prstGeom>
          <a:noFill/>
          <a:ln>
            <a:noFill/>
          </a:ln>
        </p:spPr>
        <p:txBody>
          <a:bodyPr anchorCtr="0" anchor="ctr" bIns="45700" lIns="91425" spcFirstLastPara="1" rIns="91425" wrap="square" tIns="45700"/>
          <a:lstStyle>
            <a:lvl1pPr indent="-342900" lvl="0" marL="45720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Verdana"/>
                <a:ea typeface="Verdana"/>
                <a:cs typeface="Verdana"/>
                <a:sym typeface="Verdana"/>
              </a:defRPr>
            </a:lvl1pPr>
            <a:lvl2pPr indent="-330200" lvl="1" marL="914400" marR="0" rtl="0" algn="l">
              <a:spcBef>
                <a:spcPts val="600"/>
              </a:spcBef>
              <a:spcAft>
                <a:spcPts val="0"/>
              </a:spcAft>
              <a:buClr>
                <a:schemeClr val="lt2"/>
              </a:buClr>
              <a:buSzPts val="1600"/>
              <a:buFont typeface="Noto Sans Symbols"/>
              <a:buChar char="○"/>
              <a:defRPr b="0" i="0" sz="1600" u="none" cap="none" strike="noStrike">
                <a:solidFill>
                  <a:schemeClr val="lt1"/>
                </a:solidFill>
                <a:latin typeface="Verdana"/>
                <a:ea typeface="Verdana"/>
                <a:cs typeface="Verdana"/>
                <a:sym typeface="Verdana"/>
              </a:defRPr>
            </a:lvl2pPr>
            <a:lvl3pPr indent="-317500" lvl="2" marL="1371600" marR="0" rtl="0" algn="l">
              <a:spcBef>
                <a:spcPts val="600"/>
              </a:spcBef>
              <a:spcAft>
                <a:spcPts val="0"/>
              </a:spcAft>
              <a:buClr>
                <a:schemeClr val="lt2"/>
              </a:buClr>
              <a:buSzPts val="1400"/>
              <a:buFont typeface="Noto Sans Symbols"/>
              <a:buChar char="○"/>
              <a:defRPr b="0" i="0" sz="1400" u="none" cap="none" strike="noStrike">
                <a:solidFill>
                  <a:schemeClr val="lt1"/>
                </a:solidFill>
                <a:latin typeface="Verdana"/>
                <a:ea typeface="Verdana"/>
                <a:cs typeface="Verdana"/>
                <a:sym typeface="Verdana"/>
              </a:defRPr>
            </a:lvl3pPr>
            <a:lvl4pPr indent="-304800" lvl="3" marL="1828800" marR="0" rtl="0" algn="l">
              <a:spcBef>
                <a:spcPts val="600"/>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4pPr>
            <a:lvl5pPr indent="-304800" lvl="4" marL="2286000" marR="0" rtl="0" algn="l">
              <a:spcBef>
                <a:spcPts val="600"/>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5pPr>
            <a:lvl6pPr indent="-305561" lvl="5" marL="2743200" marR="0" rtl="0" algn="l">
              <a:spcBef>
                <a:spcPts val="600"/>
              </a:spcBef>
              <a:spcAft>
                <a:spcPts val="0"/>
              </a:spcAft>
              <a:buClr>
                <a:schemeClr val="lt2"/>
              </a:buClr>
              <a:buSzPts val="1212"/>
              <a:buFont typeface="Courier New"/>
              <a:buChar char="o"/>
              <a:defRPr b="0" i="0" sz="1200" u="none" cap="none" strike="noStrike">
                <a:solidFill>
                  <a:schemeClr val="lt1"/>
                </a:solidFill>
                <a:latin typeface="Verdana"/>
                <a:ea typeface="Verdana"/>
                <a:cs typeface="Verdana"/>
                <a:sym typeface="Verdana"/>
              </a:defRPr>
            </a:lvl6pPr>
            <a:lvl7pPr indent="-304800" lvl="6" marL="32004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7pPr>
            <a:lvl8pPr indent="-304800" lvl="7" marL="36576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8pPr>
            <a:lvl9pPr indent="-304800" lvl="8" marL="41148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9pPr>
          </a:lstStyle>
          <a:p/>
        </p:txBody>
      </p:sp>
      <p:sp>
        <p:nvSpPr>
          <p:cNvPr id="106" name="Google Shape;106;p7"/>
          <p:cNvSpPr txBox="1"/>
          <p:nvPr>
            <p:ph idx="3" type="body"/>
          </p:nvPr>
        </p:nvSpPr>
        <p:spPr>
          <a:xfrm>
            <a:off x="4663280" y="1812927"/>
            <a:ext cx="3471275" cy="576262"/>
          </a:xfrm>
          <a:prstGeom prst="rect">
            <a:avLst/>
          </a:prstGeom>
          <a:noFill/>
          <a:ln>
            <a:noFill/>
          </a:ln>
        </p:spPr>
        <p:txBody>
          <a:bodyPr anchorCtr="0" anchor="b" bIns="45700" lIns="91425" spcFirstLastPara="1" rIns="91425" wrap="square" tIns="45700"/>
          <a:lstStyle>
            <a:lvl1pPr indent="-228600" lvl="0" marL="457200" marR="0" rtl="0" algn="l">
              <a:spcBef>
                <a:spcPts val="480"/>
              </a:spcBef>
              <a:spcAft>
                <a:spcPts val="0"/>
              </a:spcAft>
              <a:buClr>
                <a:schemeClr val="lt2"/>
              </a:buClr>
              <a:buSzPts val="2400"/>
              <a:buFont typeface="Noto Sans Symbols"/>
              <a:buNone/>
              <a:defRPr b="0" i="0" sz="2400" u="none" cap="none" strike="noStrike">
                <a:solidFill>
                  <a:schemeClr val="lt1"/>
                </a:solidFill>
                <a:latin typeface="Verdana"/>
                <a:ea typeface="Verdana"/>
                <a:cs typeface="Verdana"/>
                <a:sym typeface="Verdana"/>
              </a:defRPr>
            </a:lvl1pPr>
            <a:lvl2pPr indent="-228600" lvl="1" marL="914400" marR="0" rtl="0" algn="l">
              <a:spcBef>
                <a:spcPts val="600"/>
              </a:spcBef>
              <a:spcAft>
                <a:spcPts val="0"/>
              </a:spcAft>
              <a:buClr>
                <a:schemeClr val="lt2"/>
              </a:buClr>
              <a:buSzPts val="2000"/>
              <a:buFont typeface="Noto Sans Symbols"/>
              <a:buNone/>
              <a:defRPr b="1" i="0" sz="2000" u="none" cap="none" strike="noStrike">
                <a:solidFill>
                  <a:schemeClr val="lt1"/>
                </a:solidFill>
                <a:latin typeface="Verdana"/>
                <a:ea typeface="Verdana"/>
                <a:cs typeface="Verdana"/>
                <a:sym typeface="Verdana"/>
              </a:defRPr>
            </a:lvl2pPr>
            <a:lvl3pPr indent="-228600" lvl="2" marL="1371600" marR="0" rtl="0" algn="l">
              <a:spcBef>
                <a:spcPts val="600"/>
              </a:spcBef>
              <a:spcAft>
                <a:spcPts val="0"/>
              </a:spcAft>
              <a:buClr>
                <a:schemeClr val="lt2"/>
              </a:buClr>
              <a:buSzPts val="1800"/>
              <a:buFont typeface="Noto Sans Symbols"/>
              <a:buNone/>
              <a:defRPr b="1" i="0" sz="1800" u="none" cap="none" strike="noStrike">
                <a:solidFill>
                  <a:schemeClr val="lt1"/>
                </a:solidFill>
                <a:latin typeface="Verdana"/>
                <a:ea typeface="Verdana"/>
                <a:cs typeface="Verdana"/>
                <a:sym typeface="Verdana"/>
              </a:defRPr>
            </a:lvl3pPr>
            <a:lvl4pPr indent="-228600" lvl="3" marL="1828800" marR="0" rtl="0" algn="l">
              <a:spcBef>
                <a:spcPts val="600"/>
              </a:spcBef>
              <a:spcAft>
                <a:spcPts val="0"/>
              </a:spcAft>
              <a:buClr>
                <a:schemeClr val="lt2"/>
              </a:buClr>
              <a:buSzPts val="1600"/>
              <a:buFont typeface="Noto Sans Symbols"/>
              <a:buNone/>
              <a:defRPr b="1" i="0" sz="1600" u="none" cap="none" strike="noStrike">
                <a:solidFill>
                  <a:schemeClr val="lt1"/>
                </a:solidFill>
                <a:latin typeface="Verdana"/>
                <a:ea typeface="Verdana"/>
                <a:cs typeface="Verdana"/>
                <a:sym typeface="Verdana"/>
              </a:defRPr>
            </a:lvl4pPr>
            <a:lvl5pPr indent="-228600" lvl="4" marL="2286000" marR="0" rtl="0" algn="l">
              <a:spcBef>
                <a:spcPts val="600"/>
              </a:spcBef>
              <a:spcAft>
                <a:spcPts val="0"/>
              </a:spcAft>
              <a:buClr>
                <a:schemeClr val="lt2"/>
              </a:buClr>
              <a:buSzPts val="1600"/>
              <a:buFont typeface="Noto Sans Symbols"/>
              <a:buNone/>
              <a:defRPr b="1" i="0" sz="1600" u="none" cap="none" strike="noStrike">
                <a:solidFill>
                  <a:schemeClr val="lt1"/>
                </a:solidFill>
                <a:latin typeface="Verdana"/>
                <a:ea typeface="Verdana"/>
                <a:cs typeface="Verdana"/>
                <a:sym typeface="Verdana"/>
              </a:defRPr>
            </a:lvl5pPr>
            <a:lvl6pPr indent="-228600" lvl="5" marL="2743200" marR="0" rtl="0" algn="l">
              <a:spcBef>
                <a:spcPts val="600"/>
              </a:spcBef>
              <a:spcAft>
                <a:spcPts val="0"/>
              </a:spcAft>
              <a:buClr>
                <a:schemeClr val="lt1"/>
              </a:buClr>
              <a:buSzPts val="1600"/>
              <a:buFont typeface="Arial"/>
              <a:buNone/>
              <a:defRPr b="1" i="0" sz="1600" u="none" cap="none" strike="noStrike">
                <a:solidFill>
                  <a:schemeClr val="lt1"/>
                </a:solidFill>
                <a:latin typeface="Verdana"/>
                <a:ea typeface="Verdana"/>
                <a:cs typeface="Verdana"/>
                <a:sym typeface="Verdana"/>
              </a:defRPr>
            </a:lvl6pPr>
            <a:lvl7pPr indent="-228600" lvl="6" marL="3200400" marR="0" rtl="0" algn="l">
              <a:spcBef>
                <a:spcPts val="320"/>
              </a:spcBef>
              <a:spcAft>
                <a:spcPts val="0"/>
              </a:spcAft>
              <a:buClr>
                <a:schemeClr val="lt1"/>
              </a:buClr>
              <a:buSzPts val="1600"/>
              <a:buFont typeface="Arial"/>
              <a:buNone/>
              <a:defRPr b="1" i="0" sz="1600" u="none" cap="none" strike="noStrike">
                <a:solidFill>
                  <a:schemeClr val="lt1"/>
                </a:solidFill>
                <a:latin typeface="Verdana"/>
                <a:ea typeface="Verdana"/>
                <a:cs typeface="Verdana"/>
                <a:sym typeface="Verdana"/>
              </a:defRPr>
            </a:lvl7pPr>
            <a:lvl8pPr indent="-228600" lvl="7" marL="3657600" marR="0" rtl="0" algn="l">
              <a:spcBef>
                <a:spcPts val="320"/>
              </a:spcBef>
              <a:spcAft>
                <a:spcPts val="0"/>
              </a:spcAft>
              <a:buClr>
                <a:schemeClr val="lt1"/>
              </a:buClr>
              <a:buSzPts val="1600"/>
              <a:buFont typeface="Arial"/>
              <a:buNone/>
              <a:defRPr b="1" i="0" sz="1600" u="none" cap="none" strike="noStrike">
                <a:solidFill>
                  <a:schemeClr val="lt1"/>
                </a:solidFill>
                <a:latin typeface="Verdana"/>
                <a:ea typeface="Verdana"/>
                <a:cs typeface="Verdana"/>
                <a:sym typeface="Verdana"/>
              </a:defRPr>
            </a:lvl8pPr>
            <a:lvl9pPr indent="-228600" lvl="8" marL="4114800" marR="0" rtl="0" algn="l">
              <a:spcBef>
                <a:spcPts val="320"/>
              </a:spcBef>
              <a:spcAft>
                <a:spcPts val="0"/>
              </a:spcAft>
              <a:buClr>
                <a:schemeClr val="lt1"/>
              </a:buClr>
              <a:buSzPts val="1600"/>
              <a:buFont typeface="Arial"/>
              <a:buNone/>
              <a:defRPr b="1" i="0" sz="1600" u="none" cap="none" strike="noStrike">
                <a:solidFill>
                  <a:schemeClr val="lt1"/>
                </a:solidFill>
                <a:latin typeface="Verdana"/>
                <a:ea typeface="Verdana"/>
                <a:cs typeface="Verdana"/>
                <a:sym typeface="Verdana"/>
              </a:defRPr>
            </a:lvl9pPr>
          </a:lstStyle>
          <a:p/>
        </p:txBody>
      </p:sp>
      <p:sp>
        <p:nvSpPr>
          <p:cNvPr id="107" name="Google Shape;107;p7"/>
          <p:cNvSpPr txBox="1"/>
          <p:nvPr>
            <p:ph idx="4" type="body"/>
          </p:nvPr>
        </p:nvSpPr>
        <p:spPr>
          <a:xfrm>
            <a:off x="4663280" y="2389189"/>
            <a:ext cx="3471275" cy="3471861"/>
          </a:xfrm>
          <a:prstGeom prst="rect">
            <a:avLst/>
          </a:prstGeom>
          <a:noFill/>
          <a:ln>
            <a:noFill/>
          </a:ln>
        </p:spPr>
        <p:txBody>
          <a:bodyPr anchorCtr="0" anchor="ctr" bIns="45700" lIns="91425" spcFirstLastPara="1" rIns="91425" wrap="square" tIns="45700"/>
          <a:lstStyle>
            <a:lvl1pPr indent="-342900" lvl="0" marL="45720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Verdana"/>
                <a:ea typeface="Verdana"/>
                <a:cs typeface="Verdana"/>
                <a:sym typeface="Verdana"/>
              </a:defRPr>
            </a:lvl1pPr>
            <a:lvl2pPr indent="-330200" lvl="1" marL="914400" marR="0" rtl="0" algn="l">
              <a:spcBef>
                <a:spcPts val="600"/>
              </a:spcBef>
              <a:spcAft>
                <a:spcPts val="0"/>
              </a:spcAft>
              <a:buClr>
                <a:schemeClr val="lt2"/>
              </a:buClr>
              <a:buSzPts val="1600"/>
              <a:buFont typeface="Noto Sans Symbols"/>
              <a:buChar char="○"/>
              <a:defRPr b="0" i="0" sz="1600" u="none" cap="none" strike="noStrike">
                <a:solidFill>
                  <a:schemeClr val="lt1"/>
                </a:solidFill>
                <a:latin typeface="Verdana"/>
                <a:ea typeface="Verdana"/>
                <a:cs typeface="Verdana"/>
                <a:sym typeface="Verdana"/>
              </a:defRPr>
            </a:lvl2pPr>
            <a:lvl3pPr indent="-317500" lvl="2" marL="1371600" marR="0" rtl="0" algn="l">
              <a:spcBef>
                <a:spcPts val="600"/>
              </a:spcBef>
              <a:spcAft>
                <a:spcPts val="0"/>
              </a:spcAft>
              <a:buClr>
                <a:schemeClr val="lt2"/>
              </a:buClr>
              <a:buSzPts val="1400"/>
              <a:buFont typeface="Noto Sans Symbols"/>
              <a:buChar char="○"/>
              <a:defRPr b="0" i="0" sz="1400" u="none" cap="none" strike="noStrike">
                <a:solidFill>
                  <a:schemeClr val="lt1"/>
                </a:solidFill>
                <a:latin typeface="Verdana"/>
                <a:ea typeface="Verdana"/>
                <a:cs typeface="Verdana"/>
                <a:sym typeface="Verdana"/>
              </a:defRPr>
            </a:lvl3pPr>
            <a:lvl4pPr indent="-304800" lvl="3" marL="1828800" marR="0" rtl="0" algn="l">
              <a:spcBef>
                <a:spcPts val="600"/>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4pPr>
            <a:lvl5pPr indent="-304800" lvl="4" marL="2286000" marR="0" rtl="0" algn="l">
              <a:spcBef>
                <a:spcPts val="600"/>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5pPr>
            <a:lvl6pPr indent="-305561" lvl="5" marL="2743200" marR="0" rtl="0" algn="l">
              <a:spcBef>
                <a:spcPts val="600"/>
              </a:spcBef>
              <a:spcAft>
                <a:spcPts val="0"/>
              </a:spcAft>
              <a:buClr>
                <a:schemeClr val="lt2"/>
              </a:buClr>
              <a:buSzPts val="1212"/>
              <a:buFont typeface="Courier New"/>
              <a:buChar char="o"/>
              <a:defRPr b="0" i="0" sz="1200" u="none" cap="none" strike="noStrike">
                <a:solidFill>
                  <a:schemeClr val="lt1"/>
                </a:solidFill>
                <a:latin typeface="Verdana"/>
                <a:ea typeface="Verdana"/>
                <a:cs typeface="Verdana"/>
                <a:sym typeface="Verdana"/>
              </a:defRPr>
            </a:lvl6pPr>
            <a:lvl7pPr indent="-304800" lvl="6" marL="32004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7pPr>
            <a:lvl8pPr indent="-304800" lvl="7" marL="36576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8pPr>
            <a:lvl9pPr indent="-304800" lvl="8" marL="41148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9pPr>
          </a:lstStyle>
          <a:p/>
        </p:txBody>
      </p:sp>
      <p:sp>
        <p:nvSpPr>
          <p:cNvPr id="108" name="Google Shape;108;p7"/>
          <p:cNvSpPr txBox="1"/>
          <p:nvPr>
            <p:ph idx="10" type="dt"/>
          </p:nvPr>
        </p:nvSpPr>
        <p:spPr>
          <a:xfrm>
            <a:off x="6437344" y="5951810"/>
            <a:ext cx="2133600" cy="365125"/>
          </a:xfrm>
          <a:prstGeom prst="rect">
            <a:avLst/>
          </a:prstGeom>
          <a:noFill/>
          <a:ln>
            <a:noFill/>
          </a:ln>
        </p:spPr>
        <p:txBody>
          <a:bodyPr anchorCtr="0" anchor="b" bIns="45700" lIns="91425" spcFirstLastPara="1" rIns="91425" wrap="square" tIns="45700"/>
          <a:lstStyle>
            <a:lvl1pPr lvl="0" marR="0" rtl="0" algn="r">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109" name="Google Shape;109;p7"/>
          <p:cNvSpPr txBox="1"/>
          <p:nvPr>
            <p:ph idx="11" type="ftr"/>
          </p:nvPr>
        </p:nvSpPr>
        <p:spPr>
          <a:xfrm>
            <a:off x="1180945" y="5951810"/>
            <a:ext cx="5256399" cy="365125"/>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110" name="Google Shape;110;p7"/>
          <p:cNvSpPr txBox="1"/>
          <p:nvPr>
            <p:ph idx="12" type="sldNum"/>
          </p:nvPr>
        </p:nvSpPr>
        <p:spPr>
          <a:xfrm>
            <a:off x="572658" y="5951810"/>
            <a:ext cx="608287" cy="365125"/>
          </a:xfrm>
          <a:prstGeom prst="rect">
            <a:avLst/>
          </a:prstGeom>
          <a:noFill/>
          <a:ln>
            <a:noFill/>
          </a:ln>
        </p:spPr>
        <p:txBody>
          <a:bodyPr anchorCtr="0" anchor="b" bIns="45700" lIns="91425" spcFirstLastPara="1" rIns="91425" wrap="square" tIns="45700">
            <a:noAutofit/>
          </a:bodyPr>
          <a:lstStyle>
            <a:lvl1pPr indent="0" lvl="0" marL="0" marR="0" rtl="0" algn="l">
              <a:spcBef>
                <a:spcPts val="0"/>
              </a:spcBef>
              <a:buNone/>
              <a:defRPr b="0" i="0" sz="1800" u="none" cap="none" strike="noStrike">
                <a:solidFill>
                  <a:schemeClr val="lt1"/>
                </a:solidFill>
                <a:latin typeface="Verdana"/>
                <a:ea typeface="Verdana"/>
                <a:cs typeface="Verdana"/>
                <a:sym typeface="Verdana"/>
              </a:defRPr>
            </a:lvl1pPr>
            <a:lvl2pPr indent="0" lvl="1" marL="0" marR="0" rtl="0" algn="l">
              <a:spcBef>
                <a:spcPts val="0"/>
              </a:spcBef>
              <a:buNone/>
              <a:defRPr b="0" i="0" sz="1800" u="none" cap="none" strike="noStrike">
                <a:solidFill>
                  <a:schemeClr val="lt1"/>
                </a:solidFill>
                <a:latin typeface="Verdana"/>
                <a:ea typeface="Verdana"/>
                <a:cs typeface="Verdana"/>
                <a:sym typeface="Verdana"/>
              </a:defRPr>
            </a:lvl2pPr>
            <a:lvl3pPr indent="0" lvl="2" marL="0" marR="0" rtl="0" algn="l">
              <a:spcBef>
                <a:spcPts val="0"/>
              </a:spcBef>
              <a:buNone/>
              <a:defRPr b="0" i="0" sz="1800" u="none" cap="none" strike="noStrike">
                <a:solidFill>
                  <a:schemeClr val="lt1"/>
                </a:solidFill>
                <a:latin typeface="Verdana"/>
                <a:ea typeface="Verdana"/>
                <a:cs typeface="Verdana"/>
                <a:sym typeface="Verdana"/>
              </a:defRPr>
            </a:lvl3pPr>
            <a:lvl4pPr indent="0" lvl="3" marL="0" marR="0" rtl="0" algn="l">
              <a:spcBef>
                <a:spcPts val="0"/>
              </a:spcBef>
              <a:buNone/>
              <a:defRPr b="0" i="0" sz="1800" u="none" cap="none" strike="noStrike">
                <a:solidFill>
                  <a:schemeClr val="lt1"/>
                </a:solidFill>
                <a:latin typeface="Verdana"/>
                <a:ea typeface="Verdana"/>
                <a:cs typeface="Verdana"/>
                <a:sym typeface="Verdana"/>
              </a:defRPr>
            </a:lvl4pPr>
            <a:lvl5pPr indent="0" lvl="4" marL="0" marR="0" rtl="0" algn="l">
              <a:spcBef>
                <a:spcPts val="0"/>
              </a:spcBef>
              <a:buNone/>
              <a:defRPr b="0" i="0" sz="1800" u="none" cap="none" strike="noStrike">
                <a:solidFill>
                  <a:schemeClr val="lt1"/>
                </a:solidFill>
                <a:latin typeface="Verdana"/>
                <a:ea typeface="Verdana"/>
                <a:cs typeface="Verdana"/>
                <a:sym typeface="Verdana"/>
              </a:defRPr>
            </a:lvl5pPr>
            <a:lvl6pPr indent="0" lvl="5" marL="0" marR="0" rtl="0" algn="l">
              <a:spcBef>
                <a:spcPts val="0"/>
              </a:spcBef>
              <a:buNone/>
              <a:defRPr b="0" i="0" sz="1800" u="none" cap="none" strike="noStrike">
                <a:solidFill>
                  <a:schemeClr val="lt1"/>
                </a:solidFill>
                <a:latin typeface="Verdana"/>
                <a:ea typeface="Verdana"/>
                <a:cs typeface="Verdana"/>
                <a:sym typeface="Verdana"/>
              </a:defRPr>
            </a:lvl6pPr>
            <a:lvl7pPr indent="0" lvl="6" marL="0" marR="0" rtl="0" algn="l">
              <a:spcBef>
                <a:spcPts val="0"/>
              </a:spcBef>
              <a:buNone/>
              <a:defRPr b="0" i="0" sz="1800" u="none" cap="none" strike="noStrike">
                <a:solidFill>
                  <a:schemeClr val="lt1"/>
                </a:solidFill>
                <a:latin typeface="Verdana"/>
                <a:ea typeface="Verdana"/>
                <a:cs typeface="Verdana"/>
                <a:sym typeface="Verdana"/>
              </a:defRPr>
            </a:lvl7pPr>
            <a:lvl8pPr indent="0" lvl="7" marL="0" marR="0" rtl="0" algn="l">
              <a:spcBef>
                <a:spcPts val="0"/>
              </a:spcBef>
              <a:buNone/>
              <a:defRPr b="0" i="0" sz="1800" u="none" cap="none" strike="noStrike">
                <a:solidFill>
                  <a:schemeClr val="lt1"/>
                </a:solidFill>
                <a:latin typeface="Verdana"/>
                <a:ea typeface="Verdana"/>
                <a:cs typeface="Verdana"/>
                <a:sym typeface="Verdana"/>
              </a:defRPr>
            </a:lvl8pPr>
            <a:lvl9pPr indent="0" lvl="8" marL="0" marR="0" rtl="0" algn="l">
              <a:spcBef>
                <a:spcPts val="0"/>
              </a:spcBef>
              <a:buNone/>
              <a:defRPr b="0" i="0" sz="1800" u="none" cap="none" strike="noStrike">
                <a:solidFill>
                  <a:schemeClr val="lt1"/>
                </a:solidFill>
                <a:latin typeface="Verdana"/>
                <a:ea typeface="Verdana"/>
                <a:cs typeface="Verdana"/>
                <a:sym typeface="Verdana"/>
              </a:defRPr>
            </a:lvl9pPr>
          </a:lstStyle>
          <a:p>
            <a:pPr indent="0" lvl="0" marL="0" rtl="0" algn="l">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showMasterSp="0" type="titleOnly">
  <p:cSld name="TITLE_ONLY">
    <p:spTree>
      <p:nvGrpSpPr>
        <p:cNvPr id="111" name="Shape 111"/>
        <p:cNvGrpSpPr/>
        <p:nvPr/>
      </p:nvGrpSpPr>
      <p:grpSpPr>
        <a:xfrm>
          <a:off x="0" y="0"/>
          <a:ext cx="0" cy="0"/>
          <a:chOff x="0" y="0"/>
          <a:chExt cx="0" cy="0"/>
        </a:xfrm>
      </p:grpSpPr>
      <p:sp>
        <p:nvSpPr>
          <p:cNvPr id="112" name="Google Shape;112;p8"/>
          <p:cNvSpPr txBox="1"/>
          <p:nvPr>
            <p:ph type="title"/>
          </p:nvPr>
        </p:nvSpPr>
        <p:spPr>
          <a:xfrm>
            <a:off x="1009442" y="675724"/>
            <a:ext cx="7125113" cy="92447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Clr>
                <a:schemeClr val="lt1"/>
              </a:buClr>
              <a:buSzPts val="3200"/>
              <a:buFont typeface="Verdana"/>
              <a:buNone/>
              <a:defRPr b="0" i="0" sz="32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2"/>
                </a:solidFill>
              </a:defRPr>
            </a:lvl2pPr>
            <a:lvl3pPr lvl="2" marR="0" rtl="0" algn="l">
              <a:spcBef>
                <a:spcPts val="0"/>
              </a:spcBef>
              <a:spcAft>
                <a:spcPts val="0"/>
              </a:spcAft>
              <a:buSzPts val="1400"/>
              <a:buNone/>
              <a:defRPr b="0" i="0" sz="1800" u="none" cap="none" strike="noStrike">
                <a:solidFill>
                  <a:schemeClr val="lt2"/>
                </a:solidFill>
              </a:defRPr>
            </a:lvl3pPr>
            <a:lvl4pPr lvl="3" marR="0" rtl="0" algn="l">
              <a:spcBef>
                <a:spcPts val="0"/>
              </a:spcBef>
              <a:spcAft>
                <a:spcPts val="0"/>
              </a:spcAft>
              <a:buSzPts val="1400"/>
              <a:buNone/>
              <a:defRPr b="0" i="0" sz="1800" u="none" cap="none" strike="noStrike">
                <a:solidFill>
                  <a:schemeClr val="lt2"/>
                </a:solidFill>
              </a:defRPr>
            </a:lvl4pPr>
            <a:lvl5pPr lvl="4" marR="0" rtl="0" algn="l">
              <a:spcBef>
                <a:spcPts val="0"/>
              </a:spcBef>
              <a:spcAft>
                <a:spcPts val="0"/>
              </a:spcAft>
              <a:buSzPts val="1400"/>
              <a:buNone/>
              <a:defRPr b="0" i="0" sz="1800" u="none" cap="none" strike="noStrike">
                <a:solidFill>
                  <a:schemeClr val="lt2"/>
                </a:solidFil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113" name="Google Shape;113;p8"/>
          <p:cNvSpPr txBox="1"/>
          <p:nvPr>
            <p:ph idx="10" type="dt"/>
          </p:nvPr>
        </p:nvSpPr>
        <p:spPr>
          <a:xfrm>
            <a:off x="6437344" y="5951810"/>
            <a:ext cx="2133600" cy="365125"/>
          </a:xfrm>
          <a:prstGeom prst="rect">
            <a:avLst/>
          </a:prstGeom>
          <a:noFill/>
          <a:ln>
            <a:noFill/>
          </a:ln>
        </p:spPr>
        <p:txBody>
          <a:bodyPr anchorCtr="0" anchor="b" bIns="45700" lIns="91425" spcFirstLastPara="1" rIns="91425" wrap="square" tIns="45700"/>
          <a:lstStyle>
            <a:lvl1pPr lvl="0" marR="0" rtl="0" algn="r">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114" name="Google Shape;114;p8"/>
          <p:cNvSpPr txBox="1"/>
          <p:nvPr>
            <p:ph idx="11" type="ftr"/>
          </p:nvPr>
        </p:nvSpPr>
        <p:spPr>
          <a:xfrm>
            <a:off x="1180945" y="5951810"/>
            <a:ext cx="5256399" cy="365125"/>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115" name="Google Shape;115;p8"/>
          <p:cNvSpPr txBox="1"/>
          <p:nvPr>
            <p:ph idx="12" type="sldNum"/>
          </p:nvPr>
        </p:nvSpPr>
        <p:spPr>
          <a:xfrm>
            <a:off x="572658" y="5951810"/>
            <a:ext cx="608287" cy="365125"/>
          </a:xfrm>
          <a:prstGeom prst="rect">
            <a:avLst/>
          </a:prstGeom>
          <a:noFill/>
          <a:ln>
            <a:noFill/>
          </a:ln>
        </p:spPr>
        <p:txBody>
          <a:bodyPr anchorCtr="0" anchor="b" bIns="45700" lIns="91425" spcFirstLastPara="1" rIns="91425" wrap="square" tIns="45700">
            <a:noAutofit/>
          </a:bodyPr>
          <a:lstStyle>
            <a:lvl1pPr indent="0" lvl="0" marL="0" marR="0" rtl="0" algn="l">
              <a:spcBef>
                <a:spcPts val="0"/>
              </a:spcBef>
              <a:buNone/>
              <a:defRPr b="0" i="0" sz="1800" u="none" cap="none" strike="noStrike">
                <a:solidFill>
                  <a:schemeClr val="lt1"/>
                </a:solidFill>
                <a:latin typeface="Verdana"/>
                <a:ea typeface="Verdana"/>
                <a:cs typeface="Verdana"/>
                <a:sym typeface="Verdana"/>
              </a:defRPr>
            </a:lvl1pPr>
            <a:lvl2pPr indent="0" lvl="1" marL="0" marR="0" rtl="0" algn="l">
              <a:spcBef>
                <a:spcPts val="0"/>
              </a:spcBef>
              <a:buNone/>
              <a:defRPr b="0" i="0" sz="1800" u="none" cap="none" strike="noStrike">
                <a:solidFill>
                  <a:schemeClr val="lt1"/>
                </a:solidFill>
                <a:latin typeface="Verdana"/>
                <a:ea typeface="Verdana"/>
                <a:cs typeface="Verdana"/>
                <a:sym typeface="Verdana"/>
              </a:defRPr>
            </a:lvl2pPr>
            <a:lvl3pPr indent="0" lvl="2" marL="0" marR="0" rtl="0" algn="l">
              <a:spcBef>
                <a:spcPts val="0"/>
              </a:spcBef>
              <a:buNone/>
              <a:defRPr b="0" i="0" sz="1800" u="none" cap="none" strike="noStrike">
                <a:solidFill>
                  <a:schemeClr val="lt1"/>
                </a:solidFill>
                <a:latin typeface="Verdana"/>
                <a:ea typeface="Verdana"/>
                <a:cs typeface="Verdana"/>
                <a:sym typeface="Verdana"/>
              </a:defRPr>
            </a:lvl3pPr>
            <a:lvl4pPr indent="0" lvl="3" marL="0" marR="0" rtl="0" algn="l">
              <a:spcBef>
                <a:spcPts val="0"/>
              </a:spcBef>
              <a:buNone/>
              <a:defRPr b="0" i="0" sz="1800" u="none" cap="none" strike="noStrike">
                <a:solidFill>
                  <a:schemeClr val="lt1"/>
                </a:solidFill>
                <a:latin typeface="Verdana"/>
                <a:ea typeface="Verdana"/>
                <a:cs typeface="Verdana"/>
                <a:sym typeface="Verdana"/>
              </a:defRPr>
            </a:lvl4pPr>
            <a:lvl5pPr indent="0" lvl="4" marL="0" marR="0" rtl="0" algn="l">
              <a:spcBef>
                <a:spcPts val="0"/>
              </a:spcBef>
              <a:buNone/>
              <a:defRPr b="0" i="0" sz="1800" u="none" cap="none" strike="noStrike">
                <a:solidFill>
                  <a:schemeClr val="lt1"/>
                </a:solidFill>
                <a:latin typeface="Verdana"/>
                <a:ea typeface="Verdana"/>
                <a:cs typeface="Verdana"/>
                <a:sym typeface="Verdana"/>
              </a:defRPr>
            </a:lvl5pPr>
            <a:lvl6pPr indent="0" lvl="5" marL="0" marR="0" rtl="0" algn="l">
              <a:spcBef>
                <a:spcPts val="0"/>
              </a:spcBef>
              <a:buNone/>
              <a:defRPr b="0" i="0" sz="1800" u="none" cap="none" strike="noStrike">
                <a:solidFill>
                  <a:schemeClr val="lt1"/>
                </a:solidFill>
                <a:latin typeface="Verdana"/>
                <a:ea typeface="Verdana"/>
                <a:cs typeface="Verdana"/>
                <a:sym typeface="Verdana"/>
              </a:defRPr>
            </a:lvl6pPr>
            <a:lvl7pPr indent="0" lvl="6" marL="0" marR="0" rtl="0" algn="l">
              <a:spcBef>
                <a:spcPts val="0"/>
              </a:spcBef>
              <a:buNone/>
              <a:defRPr b="0" i="0" sz="1800" u="none" cap="none" strike="noStrike">
                <a:solidFill>
                  <a:schemeClr val="lt1"/>
                </a:solidFill>
                <a:latin typeface="Verdana"/>
                <a:ea typeface="Verdana"/>
                <a:cs typeface="Verdana"/>
                <a:sym typeface="Verdana"/>
              </a:defRPr>
            </a:lvl7pPr>
            <a:lvl8pPr indent="0" lvl="7" marL="0" marR="0" rtl="0" algn="l">
              <a:spcBef>
                <a:spcPts val="0"/>
              </a:spcBef>
              <a:buNone/>
              <a:defRPr b="0" i="0" sz="1800" u="none" cap="none" strike="noStrike">
                <a:solidFill>
                  <a:schemeClr val="lt1"/>
                </a:solidFill>
                <a:latin typeface="Verdana"/>
                <a:ea typeface="Verdana"/>
                <a:cs typeface="Verdana"/>
                <a:sym typeface="Verdana"/>
              </a:defRPr>
            </a:lvl8pPr>
            <a:lvl9pPr indent="0" lvl="8" marL="0" marR="0" rtl="0" algn="l">
              <a:spcBef>
                <a:spcPts val="0"/>
              </a:spcBef>
              <a:buNone/>
              <a:defRPr b="0" i="0" sz="1800" u="none" cap="none" strike="noStrike">
                <a:solidFill>
                  <a:schemeClr val="lt1"/>
                </a:solidFill>
                <a:latin typeface="Verdana"/>
                <a:ea typeface="Verdana"/>
                <a:cs typeface="Verdana"/>
                <a:sym typeface="Verdana"/>
              </a:defRPr>
            </a:lvl9pPr>
          </a:lstStyle>
          <a:p>
            <a:pPr indent="0" lvl="0" marL="0" rtl="0" algn="l">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showMasterSp="0" type="objTx">
  <p:cSld name="OBJECT_WITH_CAPTION_TEXT">
    <p:spTree>
      <p:nvGrpSpPr>
        <p:cNvPr id="116" name="Shape 116"/>
        <p:cNvGrpSpPr/>
        <p:nvPr/>
      </p:nvGrpSpPr>
      <p:grpSpPr>
        <a:xfrm>
          <a:off x="0" y="0"/>
          <a:ext cx="0" cy="0"/>
          <a:chOff x="0" y="0"/>
          <a:chExt cx="0" cy="0"/>
        </a:xfrm>
      </p:grpSpPr>
      <p:sp>
        <p:nvSpPr>
          <p:cNvPr id="117" name="Google Shape;117;p9"/>
          <p:cNvSpPr txBox="1"/>
          <p:nvPr>
            <p:ph type="title"/>
          </p:nvPr>
        </p:nvSpPr>
        <p:spPr>
          <a:xfrm>
            <a:off x="1009442" y="446087"/>
            <a:ext cx="2660650" cy="1185861"/>
          </a:xfrm>
          <a:prstGeom prst="rect">
            <a:avLst/>
          </a:prstGeom>
          <a:noFill/>
          <a:ln>
            <a:noFill/>
          </a:ln>
        </p:spPr>
        <p:txBody>
          <a:bodyPr anchorCtr="0" anchor="b" bIns="45700" lIns="91425" spcFirstLastPara="1" rIns="91425" wrap="square" tIns="45700"/>
          <a:lstStyle>
            <a:lvl1pPr lvl="0" marR="0" rtl="0" algn="l">
              <a:spcBef>
                <a:spcPts val="0"/>
              </a:spcBef>
              <a:spcAft>
                <a:spcPts val="0"/>
              </a:spcAft>
              <a:buClr>
                <a:schemeClr val="lt1"/>
              </a:buClr>
              <a:buSzPts val="2400"/>
              <a:buFont typeface="Verdana"/>
              <a:buNone/>
              <a:defRPr b="0" i="0" sz="24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2"/>
                </a:solidFill>
              </a:defRPr>
            </a:lvl2pPr>
            <a:lvl3pPr lvl="2" marR="0" rtl="0" algn="l">
              <a:spcBef>
                <a:spcPts val="0"/>
              </a:spcBef>
              <a:spcAft>
                <a:spcPts val="0"/>
              </a:spcAft>
              <a:buSzPts val="1400"/>
              <a:buNone/>
              <a:defRPr b="0" i="0" sz="1800" u="none" cap="none" strike="noStrike">
                <a:solidFill>
                  <a:schemeClr val="lt2"/>
                </a:solidFill>
              </a:defRPr>
            </a:lvl3pPr>
            <a:lvl4pPr lvl="3" marR="0" rtl="0" algn="l">
              <a:spcBef>
                <a:spcPts val="0"/>
              </a:spcBef>
              <a:spcAft>
                <a:spcPts val="0"/>
              </a:spcAft>
              <a:buSzPts val="1400"/>
              <a:buNone/>
              <a:defRPr b="0" i="0" sz="1800" u="none" cap="none" strike="noStrike">
                <a:solidFill>
                  <a:schemeClr val="lt2"/>
                </a:solidFill>
              </a:defRPr>
            </a:lvl4pPr>
            <a:lvl5pPr lvl="4" marR="0" rtl="0" algn="l">
              <a:spcBef>
                <a:spcPts val="0"/>
              </a:spcBef>
              <a:spcAft>
                <a:spcPts val="0"/>
              </a:spcAft>
              <a:buSzPts val="1400"/>
              <a:buNone/>
              <a:defRPr b="0" i="0" sz="1800" u="none" cap="none" strike="noStrike">
                <a:solidFill>
                  <a:schemeClr val="lt2"/>
                </a:solidFil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118" name="Google Shape;118;p9"/>
          <p:cNvSpPr txBox="1"/>
          <p:nvPr>
            <p:ph idx="1" type="body"/>
          </p:nvPr>
        </p:nvSpPr>
        <p:spPr>
          <a:xfrm>
            <a:off x="3852654" y="446087"/>
            <a:ext cx="4279869" cy="5414963"/>
          </a:xfrm>
          <a:prstGeom prst="rect">
            <a:avLst/>
          </a:prstGeom>
          <a:noFill/>
          <a:ln>
            <a:noFill/>
          </a:ln>
        </p:spPr>
        <p:txBody>
          <a:bodyPr anchorCtr="0" anchor="ctr" bIns="45700" lIns="91425" spcFirstLastPara="1" rIns="91425" wrap="square" tIns="45700"/>
          <a:lstStyle>
            <a:lvl1pPr indent="-342900" lvl="0" marL="45720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Verdana"/>
                <a:ea typeface="Verdana"/>
                <a:cs typeface="Verdana"/>
                <a:sym typeface="Verdana"/>
              </a:defRPr>
            </a:lvl1pPr>
            <a:lvl2pPr indent="-330200" lvl="1" marL="914400" marR="0" rtl="0" algn="l">
              <a:spcBef>
                <a:spcPts val="600"/>
              </a:spcBef>
              <a:spcAft>
                <a:spcPts val="0"/>
              </a:spcAft>
              <a:buClr>
                <a:schemeClr val="lt2"/>
              </a:buClr>
              <a:buSzPts val="1600"/>
              <a:buFont typeface="Noto Sans Symbols"/>
              <a:buChar char="○"/>
              <a:defRPr b="0" i="0" sz="1600" u="none" cap="none" strike="noStrike">
                <a:solidFill>
                  <a:schemeClr val="lt1"/>
                </a:solidFill>
                <a:latin typeface="Verdana"/>
                <a:ea typeface="Verdana"/>
                <a:cs typeface="Verdana"/>
                <a:sym typeface="Verdana"/>
              </a:defRPr>
            </a:lvl2pPr>
            <a:lvl3pPr indent="-317500" lvl="2" marL="1371600" marR="0" rtl="0" algn="l">
              <a:spcBef>
                <a:spcPts val="600"/>
              </a:spcBef>
              <a:spcAft>
                <a:spcPts val="0"/>
              </a:spcAft>
              <a:buClr>
                <a:schemeClr val="lt2"/>
              </a:buClr>
              <a:buSzPts val="1400"/>
              <a:buFont typeface="Noto Sans Symbols"/>
              <a:buChar char="○"/>
              <a:defRPr b="0" i="0" sz="1400" u="none" cap="none" strike="noStrike">
                <a:solidFill>
                  <a:schemeClr val="lt1"/>
                </a:solidFill>
                <a:latin typeface="Verdana"/>
                <a:ea typeface="Verdana"/>
                <a:cs typeface="Verdana"/>
                <a:sym typeface="Verdana"/>
              </a:defRPr>
            </a:lvl3pPr>
            <a:lvl4pPr indent="-304800" lvl="3" marL="1828800" marR="0" rtl="0" algn="l">
              <a:spcBef>
                <a:spcPts val="600"/>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4pPr>
            <a:lvl5pPr indent="-304800" lvl="4" marL="2286000" marR="0" rtl="0" algn="l">
              <a:spcBef>
                <a:spcPts val="600"/>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5pPr>
            <a:lvl6pPr indent="-305561" lvl="5" marL="2743200" marR="0" rtl="0" algn="l">
              <a:spcBef>
                <a:spcPts val="600"/>
              </a:spcBef>
              <a:spcAft>
                <a:spcPts val="0"/>
              </a:spcAft>
              <a:buClr>
                <a:schemeClr val="lt2"/>
              </a:buClr>
              <a:buSzPts val="1212"/>
              <a:buFont typeface="Courier New"/>
              <a:buChar char="o"/>
              <a:defRPr b="0" i="0" sz="1200" u="none" cap="none" strike="noStrike">
                <a:solidFill>
                  <a:schemeClr val="lt1"/>
                </a:solidFill>
                <a:latin typeface="Verdana"/>
                <a:ea typeface="Verdana"/>
                <a:cs typeface="Verdana"/>
                <a:sym typeface="Verdana"/>
              </a:defRPr>
            </a:lvl6pPr>
            <a:lvl7pPr indent="-304800" lvl="6" marL="32004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7pPr>
            <a:lvl8pPr indent="-304800" lvl="7" marL="36576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8pPr>
            <a:lvl9pPr indent="-304800" lvl="8" marL="4114800" marR="0" rtl="0" algn="l">
              <a:spcBef>
                <a:spcPts val="240"/>
              </a:spcBef>
              <a:spcAft>
                <a:spcPts val="0"/>
              </a:spcAft>
              <a:buClr>
                <a:schemeClr val="lt2"/>
              </a:buClr>
              <a:buSzPts val="1200"/>
              <a:buFont typeface="Courier New"/>
              <a:buChar char="o"/>
              <a:defRPr b="0" i="0" sz="1200" u="none" cap="none" strike="noStrike">
                <a:solidFill>
                  <a:schemeClr val="lt1"/>
                </a:solidFill>
                <a:latin typeface="Verdana"/>
                <a:ea typeface="Verdana"/>
                <a:cs typeface="Verdana"/>
                <a:sym typeface="Verdana"/>
              </a:defRPr>
            </a:lvl9pPr>
          </a:lstStyle>
          <a:p/>
        </p:txBody>
      </p:sp>
      <p:sp>
        <p:nvSpPr>
          <p:cNvPr id="119" name="Google Shape;119;p9"/>
          <p:cNvSpPr txBox="1"/>
          <p:nvPr>
            <p:ph idx="2" type="body"/>
          </p:nvPr>
        </p:nvSpPr>
        <p:spPr>
          <a:xfrm>
            <a:off x="1009442" y="1631949"/>
            <a:ext cx="2660650" cy="4229099"/>
          </a:xfrm>
          <a:prstGeom prst="rect">
            <a:avLst/>
          </a:prstGeom>
          <a:noFill/>
          <a:ln>
            <a:noFill/>
          </a:ln>
        </p:spPr>
        <p:txBody>
          <a:bodyPr anchorCtr="0" anchor="t" bIns="45700" lIns="91425" spcFirstLastPara="1" rIns="91425" wrap="square" tIns="45700"/>
          <a:lstStyle>
            <a:lvl1pPr indent="-228600" lvl="0" marL="457200" marR="0" rtl="0" algn="l">
              <a:spcBef>
                <a:spcPts val="240"/>
              </a:spcBef>
              <a:spcAft>
                <a:spcPts val="0"/>
              </a:spcAft>
              <a:buClr>
                <a:schemeClr val="lt2"/>
              </a:buClr>
              <a:buSzPts val="1200"/>
              <a:buFont typeface="Noto Sans Symbols"/>
              <a:buNone/>
              <a:defRPr b="0" i="0" sz="1200" u="none" cap="none" strike="noStrike">
                <a:solidFill>
                  <a:schemeClr val="lt1"/>
                </a:solidFill>
                <a:latin typeface="Verdana"/>
                <a:ea typeface="Verdana"/>
                <a:cs typeface="Verdana"/>
                <a:sym typeface="Verdana"/>
              </a:defRPr>
            </a:lvl1pPr>
            <a:lvl2pPr indent="-228600" lvl="1" marL="914400" marR="0" rtl="0" algn="l">
              <a:spcBef>
                <a:spcPts val="600"/>
              </a:spcBef>
              <a:spcAft>
                <a:spcPts val="0"/>
              </a:spcAft>
              <a:buClr>
                <a:schemeClr val="lt2"/>
              </a:buClr>
              <a:buSzPts val="1200"/>
              <a:buFont typeface="Noto Sans Symbols"/>
              <a:buNone/>
              <a:defRPr b="0" i="0" sz="1200" u="none" cap="none" strike="noStrike">
                <a:solidFill>
                  <a:schemeClr val="lt1"/>
                </a:solidFill>
                <a:latin typeface="Verdana"/>
                <a:ea typeface="Verdana"/>
                <a:cs typeface="Verdana"/>
                <a:sym typeface="Verdana"/>
              </a:defRPr>
            </a:lvl2pPr>
            <a:lvl3pPr indent="-228600" lvl="2" marL="1371600" marR="0" rtl="0" algn="l">
              <a:spcBef>
                <a:spcPts val="600"/>
              </a:spcBef>
              <a:spcAft>
                <a:spcPts val="0"/>
              </a:spcAft>
              <a:buClr>
                <a:schemeClr val="lt2"/>
              </a:buClr>
              <a:buSzPts val="1000"/>
              <a:buFont typeface="Noto Sans Symbols"/>
              <a:buNone/>
              <a:defRPr b="0" i="0" sz="1000" u="none" cap="none" strike="noStrike">
                <a:solidFill>
                  <a:schemeClr val="lt1"/>
                </a:solidFill>
                <a:latin typeface="Verdana"/>
                <a:ea typeface="Verdana"/>
                <a:cs typeface="Verdana"/>
                <a:sym typeface="Verdana"/>
              </a:defRPr>
            </a:lvl3pPr>
            <a:lvl4pPr indent="-228600" lvl="3" marL="1828800" marR="0" rtl="0" algn="l">
              <a:spcBef>
                <a:spcPts val="600"/>
              </a:spcBef>
              <a:spcAft>
                <a:spcPts val="0"/>
              </a:spcAft>
              <a:buClr>
                <a:schemeClr val="lt2"/>
              </a:buClr>
              <a:buSzPts val="900"/>
              <a:buFont typeface="Noto Sans Symbols"/>
              <a:buNone/>
              <a:defRPr b="0" i="0" sz="900" u="none" cap="none" strike="noStrike">
                <a:solidFill>
                  <a:schemeClr val="lt1"/>
                </a:solidFill>
                <a:latin typeface="Verdana"/>
                <a:ea typeface="Verdana"/>
                <a:cs typeface="Verdana"/>
                <a:sym typeface="Verdana"/>
              </a:defRPr>
            </a:lvl4pPr>
            <a:lvl5pPr indent="-228600" lvl="4" marL="2286000" marR="0" rtl="0" algn="l">
              <a:spcBef>
                <a:spcPts val="600"/>
              </a:spcBef>
              <a:spcAft>
                <a:spcPts val="0"/>
              </a:spcAft>
              <a:buClr>
                <a:schemeClr val="lt2"/>
              </a:buClr>
              <a:buSzPts val="900"/>
              <a:buFont typeface="Noto Sans Symbols"/>
              <a:buNone/>
              <a:defRPr b="0" i="0" sz="900" u="none" cap="none" strike="noStrike">
                <a:solidFill>
                  <a:schemeClr val="lt1"/>
                </a:solidFill>
                <a:latin typeface="Verdana"/>
                <a:ea typeface="Verdana"/>
                <a:cs typeface="Verdana"/>
                <a:sym typeface="Verdana"/>
              </a:defRPr>
            </a:lvl5pPr>
            <a:lvl6pPr indent="-228600" lvl="5" marL="2743200" marR="0" rtl="0" algn="l">
              <a:spcBef>
                <a:spcPts val="600"/>
              </a:spcBef>
              <a:spcAft>
                <a:spcPts val="0"/>
              </a:spcAft>
              <a:buClr>
                <a:schemeClr val="lt1"/>
              </a:buClr>
              <a:buSzPts val="900"/>
              <a:buFont typeface="Arial"/>
              <a:buNone/>
              <a:defRPr b="0" i="0" sz="900" u="none" cap="none" strike="noStrike">
                <a:solidFill>
                  <a:schemeClr val="lt1"/>
                </a:solidFill>
                <a:latin typeface="Verdana"/>
                <a:ea typeface="Verdana"/>
                <a:cs typeface="Verdana"/>
                <a:sym typeface="Verdana"/>
              </a:defRPr>
            </a:lvl6pPr>
            <a:lvl7pPr indent="-228600" lvl="6" marL="3200400" marR="0" rtl="0" algn="l">
              <a:spcBef>
                <a:spcPts val="180"/>
              </a:spcBef>
              <a:spcAft>
                <a:spcPts val="0"/>
              </a:spcAft>
              <a:buClr>
                <a:schemeClr val="lt1"/>
              </a:buClr>
              <a:buSzPts val="900"/>
              <a:buFont typeface="Arial"/>
              <a:buNone/>
              <a:defRPr b="0" i="0" sz="900" u="none" cap="none" strike="noStrike">
                <a:solidFill>
                  <a:schemeClr val="lt1"/>
                </a:solidFill>
                <a:latin typeface="Verdana"/>
                <a:ea typeface="Verdana"/>
                <a:cs typeface="Verdana"/>
                <a:sym typeface="Verdana"/>
              </a:defRPr>
            </a:lvl7pPr>
            <a:lvl8pPr indent="-228600" lvl="7" marL="3657600" marR="0" rtl="0" algn="l">
              <a:spcBef>
                <a:spcPts val="180"/>
              </a:spcBef>
              <a:spcAft>
                <a:spcPts val="0"/>
              </a:spcAft>
              <a:buClr>
                <a:schemeClr val="lt1"/>
              </a:buClr>
              <a:buSzPts val="900"/>
              <a:buFont typeface="Arial"/>
              <a:buNone/>
              <a:defRPr b="0" i="0" sz="900" u="none" cap="none" strike="noStrike">
                <a:solidFill>
                  <a:schemeClr val="lt1"/>
                </a:solidFill>
                <a:latin typeface="Verdana"/>
                <a:ea typeface="Verdana"/>
                <a:cs typeface="Verdana"/>
                <a:sym typeface="Verdana"/>
              </a:defRPr>
            </a:lvl8pPr>
            <a:lvl9pPr indent="-228600" lvl="8" marL="4114800" marR="0" rtl="0" algn="l">
              <a:spcBef>
                <a:spcPts val="180"/>
              </a:spcBef>
              <a:spcAft>
                <a:spcPts val="0"/>
              </a:spcAft>
              <a:buClr>
                <a:schemeClr val="lt1"/>
              </a:buClr>
              <a:buSzPts val="900"/>
              <a:buFont typeface="Arial"/>
              <a:buNone/>
              <a:defRPr b="0" i="0" sz="900" u="none" cap="none" strike="noStrike">
                <a:solidFill>
                  <a:schemeClr val="lt1"/>
                </a:solidFill>
                <a:latin typeface="Verdana"/>
                <a:ea typeface="Verdana"/>
                <a:cs typeface="Verdana"/>
                <a:sym typeface="Verdana"/>
              </a:defRPr>
            </a:lvl9pPr>
          </a:lstStyle>
          <a:p/>
        </p:txBody>
      </p:sp>
      <p:sp>
        <p:nvSpPr>
          <p:cNvPr id="120" name="Google Shape;120;p9"/>
          <p:cNvSpPr txBox="1"/>
          <p:nvPr>
            <p:ph idx="10" type="dt"/>
          </p:nvPr>
        </p:nvSpPr>
        <p:spPr>
          <a:xfrm>
            <a:off x="6437344" y="5951810"/>
            <a:ext cx="2133600" cy="365125"/>
          </a:xfrm>
          <a:prstGeom prst="rect">
            <a:avLst/>
          </a:prstGeom>
          <a:noFill/>
          <a:ln>
            <a:noFill/>
          </a:ln>
        </p:spPr>
        <p:txBody>
          <a:bodyPr anchorCtr="0" anchor="b" bIns="45700" lIns="91425" spcFirstLastPara="1" rIns="91425" wrap="square" tIns="45700"/>
          <a:lstStyle>
            <a:lvl1pPr lvl="0" marR="0" rtl="0" algn="r">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121" name="Google Shape;121;p9"/>
          <p:cNvSpPr txBox="1"/>
          <p:nvPr>
            <p:ph idx="11" type="ftr"/>
          </p:nvPr>
        </p:nvSpPr>
        <p:spPr>
          <a:xfrm>
            <a:off x="1180945" y="5951810"/>
            <a:ext cx="5256399" cy="365125"/>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122" name="Google Shape;122;p9"/>
          <p:cNvSpPr txBox="1"/>
          <p:nvPr>
            <p:ph idx="12" type="sldNum"/>
          </p:nvPr>
        </p:nvSpPr>
        <p:spPr>
          <a:xfrm>
            <a:off x="572658" y="5951810"/>
            <a:ext cx="608287" cy="365125"/>
          </a:xfrm>
          <a:prstGeom prst="rect">
            <a:avLst/>
          </a:prstGeom>
          <a:noFill/>
          <a:ln>
            <a:noFill/>
          </a:ln>
        </p:spPr>
        <p:txBody>
          <a:bodyPr anchorCtr="0" anchor="b" bIns="45700" lIns="91425" spcFirstLastPara="1" rIns="91425" wrap="square" tIns="45700">
            <a:noAutofit/>
          </a:bodyPr>
          <a:lstStyle>
            <a:lvl1pPr indent="0" lvl="0" marL="0" marR="0" rtl="0" algn="l">
              <a:spcBef>
                <a:spcPts val="0"/>
              </a:spcBef>
              <a:buNone/>
              <a:defRPr b="0" i="0" sz="1800" u="none" cap="none" strike="noStrike">
                <a:solidFill>
                  <a:schemeClr val="lt1"/>
                </a:solidFill>
                <a:latin typeface="Verdana"/>
                <a:ea typeface="Verdana"/>
                <a:cs typeface="Verdana"/>
                <a:sym typeface="Verdana"/>
              </a:defRPr>
            </a:lvl1pPr>
            <a:lvl2pPr indent="0" lvl="1" marL="0" marR="0" rtl="0" algn="l">
              <a:spcBef>
                <a:spcPts val="0"/>
              </a:spcBef>
              <a:buNone/>
              <a:defRPr b="0" i="0" sz="1800" u="none" cap="none" strike="noStrike">
                <a:solidFill>
                  <a:schemeClr val="lt1"/>
                </a:solidFill>
                <a:latin typeface="Verdana"/>
                <a:ea typeface="Verdana"/>
                <a:cs typeface="Verdana"/>
                <a:sym typeface="Verdana"/>
              </a:defRPr>
            </a:lvl2pPr>
            <a:lvl3pPr indent="0" lvl="2" marL="0" marR="0" rtl="0" algn="l">
              <a:spcBef>
                <a:spcPts val="0"/>
              </a:spcBef>
              <a:buNone/>
              <a:defRPr b="0" i="0" sz="1800" u="none" cap="none" strike="noStrike">
                <a:solidFill>
                  <a:schemeClr val="lt1"/>
                </a:solidFill>
                <a:latin typeface="Verdana"/>
                <a:ea typeface="Verdana"/>
                <a:cs typeface="Verdana"/>
                <a:sym typeface="Verdana"/>
              </a:defRPr>
            </a:lvl3pPr>
            <a:lvl4pPr indent="0" lvl="3" marL="0" marR="0" rtl="0" algn="l">
              <a:spcBef>
                <a:spcPts val="0"/>
              </a:spcBef>
              <a:buNone/>
              <a:defRPr b="0" i="0" sz="1800" u="none" cap="none" strike="noStrike">
                <a:solidFill>
                  <a:schemeClr val="lt1"/>
                </a:solidFill>
                <a:latin typeface="Verdana"/>
                <a:ea typeface="Verdana"/>
                <a:cs typeface="Verdana"/>
                <a:sym typeface="Verdana"/>
              </a:defRPr>
            </a:lvl4pPr>
            <a:lvl5pPr indent="0" lvl="4" marL="0" marR="0" rtl="0" algn="l">
              <a:spcBef>
                <a:spcPts val="0"/>
              </a:spcBef>
              <a:buNone/>
              <a:defRPr b="0" i="0" sz="1800" u="none" cap="none" strike="noStrike">
                <a:solidFill>
                  <a:schemeClr val="lt1"/>
                </a:solidFill>
                <a:latin typeface="Verdana"/>
                <a:ea typeface="Verdana"/>
                <a:cs typeface="Verdana"/>
                <a:sym typeface="Verdana"/>
              </a:defRPr>
            </a:lvl5pPr>
            <a:lvl6pPr indent="0" lvl="5" marL="0" marR="0" rtl="0" algn="l">
              <a:spcBef>
                <a:spcPts val="0"/>
              </a:spcBef>
              <a:buNone/>
              <a:defRPr b="0" i="0" sz="1800" u="none" cap="none" strike="noStrike">
                <a:solidFill>
                  <a:schemeClr val="lt1"/>
                </a:solidFill>
                <a:latin typeface="Verdana"/>
                <a:ea typeface="Verdana"/>
                <a:cs typeface="Verdana"/>
                <a:sym typeface="Verdana"/>
              </a:defRPr>
            </a:lvl6pPr>
            <a:lvl7pPr indent="0" lvl="6" marL="0" marR="0" rtl="0" algn="l">
              <a:spcBef>
                <a:spcPts val="0"/>
              </a:spcBef>
              <a:buNone/>
              <a:defRPr b="0" i="0" sz="1800" u="none" cap="none" strike="noStrike">
                <a:solidFill>
                  <a:schemeClr val="lt1"/>
                </a:solidFill>
                <a:latin typeface="Verdana"/>
                <a:ea typeface="Verdana"/>
                <a:cs typeface="Verdana"/>
                <a:sym typeface="Verdana"/>
              </a:defRPr>
            </a:lvl7pPr>
            <a:lvl8pPr indent="0" lvl="7" marL="0" marR="0" rtl="0" algn="l">
              <a:spcBef>
                <a:spcPts val="0"/>
              </a:spcBef>
              <a:buNone/>
              <a:defRPr b="0" i="0" sz="1800" u="none" cap="none" strike="noStrike">
                <a:solidFill>
                  <a:schemeClr val="lt1"/>
                </a:solidFill>
                <a:latin typeface="Verdana"/>
                <a:ea typeface="Verdana"/>
                <a:cs typeface="Verdana"/>
                <a:sym typeface="Verdana"/>
              </a:defRPr>
            </a:lvl8pPr>
            <a:lvl9pPr indent="0" lvl="8" marL="0" marR="0" rtl="0" algn="l">
              <a:spcBef>
                <a:spcPts val="0"/>
              </a:spcBef>
              <a:buNone/>
              <a:defRPr b="0" i="0" sz="1800" u="none" cap="none" strike="noStrike">
                <a:solidFill>
                  <a:schemeClr val="lt1"/>
                </a:solidFill>
                <a:latin typeface="Verdana"/>
                <a:ea typeface="Verdana"/>
                <a:cs typeface="Verdana"/>
                <a:sym typeface="Verdana"/>
              </a:defRPr>
            </a:lvl9pPr>
          </a:lstStyle>
          <a:p>
            <a:pPr indent="0" lvl="0" marL="0" rtl="0" algn="l">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showMasterSp="0" type="picTx">
  <p:cSld name="PICTURE_WITH_CAPTION_TEXT">
    <p:spTree>
      <p:nvGrpSpPr>
        <p:cNvPr id="123" name="Shape 123"/>
        <p:cNvGrpSpPr/>
        <p:nvPr/>
      </p:nvGrpSpPr>
      <p:grpSpPr>
        <a:xfrm>
          <a:off x="0" y="0"/>
          <a:ext cx="0" cy="0"/>
          <a:chOff x="0" y="0"/>
          <a:chExt cx="0" cy="0"/>
        </a:xfrm>
      </p:grpSpPr>
      <p:sp>
        <p:nvSpPr>
          <p:cNvPr id="124" name="Google Shape;124;p10"/>
          <p:cNvSpPr txBox="1"/>
          <p:nvPr>
            <p:ph type="title"/>
          </p:nvPr>
        </p:nvSpPr>
        <p:spPr>
          <a:xfrm>
            <a:off x="1009443" y="1387058"/>
            <a:ext cx="3297953" cy="1113254"/>
          </a:xfrm>
          <a:prstGeom prst="rect">
            <a:avLst/>
          </a:prstGeom>
          <a:noFill/>
          <a:ln>
            <a:noFill/>
          </a:ln>
        </p:spPr>
        <p:txBody>
          <a:bodyPr anchorCtr="0" anchor="b" bIns="45700" lIns="91425" spcFirstLastPara="1" rIns="91425" wrap="square" tIns="45700"/>
          <a:lstStyle>
            <a:lvl1pPr lvl="0" marR="0" rtl="0" algn="l">
              <a:spcBef>
                <a:spcPts val="0"/>
              </a:spcBef>
              <a:spcAft>
                <a:spcPts val="0"/>
              </a:spcAft>
              <a:buClr>
                <a:schemeClr val="lt1"/>
              </a:buClr>
              <a:buSzPts val="2400"/>
              <a:buFont typeface="Verdana"/>
              <a:buNone/>
              <a:defRPr b="0" i="0" sz="24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2"/>
                </a:solidFill>
              </a:defRPr>
            </a:lvl2pPr>
            <a:lvl3pPr lvl="2" marR="0" rtl="0" algn="l">
              <a:spcBef>
                <a:spcPts val="0"/>
              </a:spcBef>
              <a:spcAft>
                <a:spcPts val="0"/>
              </a:spcAft>
              <a:buSzPts val="1400"/>
              <a:buNone/>
              <a:defRPr b="0" i="0" sz="1800" u="none" cap="none" strike="noStrike">
                <a:solidFill>
                  <a:schemeClr val="lt2"/>
                </a:solidFill>
              </a:defRPr>
            </a:lvl3pPr>
            <a:lvl4pPr lvl="3" marR="0" rtl="0" algn="l">
              <a:spcBef>
                <a:spcPts val="0"/>
              </a:spcBef>
              <a:spcAft>
                <a:spcPts val="0"/>
              </a:spcAft>
              <a:buSzPts val="1400"/>
              <a:buNone/>
              <a:defRPr b="0" i="0" sz="1800" u="none" cap="none" strike="noStrike">
                <a:solidFill>
                  <a:schemeClr val="lt2"/>
                </a:solidFill>
              </a:defRPr>
            </a:lvl4pPr>
            <a:lvl5pPr lvl="4" marR="0" rtl="0" algn="l">
              <a:spcBef>
                <a:spcPts val="0"/>
              </a:spcBef>
              <a:spcAft>
                <a:spcPts val="0"/>
              </a:spcAft>
              <a:buSzPts val="1400"/>
              <a:buNone/>
              <a:defRPr b="0" i="0" sz="1800" u="none" cap="none" strike="noStrike">
                <a:solidFill>
                  <a:schemeClr val="lt2"/>
                </a:solidFil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125" name="Google Shape;125;p10"/>
          <p:cNvSpPr txBox="1"/>
          <p:nvPr>
            <p:ph idx="1" type="body"/>
          </p:nvPr>
        </p:nvSpPr>
        <p:spPr>
          <a:xfrm>
            <a:off x="1009443" y="2500312"/>
            <a:ext cx="3297954" cy="2530200"/>
          </a:xfrm>
          <a:prstGeom prst="rect">
            <a:avLst/>
          </a:prstGeom>
          <a:noFill/>
          <a:ln>
            <a:noFill/>
          </a:ln>
        </p:spPr>
        <p:txBody>
          <a:bodyPr anchorCtr="0" anchor="t" bIns="45700" lIns="91425" spcFirstLastPara="1" rIns="91425" wrap="square" tIns="45700"/>
          <a:lstStyle>
            <a:lvl1pPr indent="-228600" lvl="0" marL="457200" marR="0" rtl="0" algn="l">
              <a:spcBef>
                <a:spcPts val="240"/>
              </a:spcBef>
              <a:spcAft>
                <a:spcPts val="0"/>
              </a:spcAft>
              <a:buClr>
                <a:schemeClr val="lt2"/>
              </a:buClr>
              <a:buSzPts val="1200"/>
              <a:buFont typeface="Noto Sans Symbols"/>
              <a:buNone/>
              <a:defRPr b="0" i="0" sz="1200" u="none" cap="none" strike="noStrike">
                <a:solidFill>
                  <a:schemeClr val="lt1"/>
                </a:solidFill>
                <a:latin typeface="Verdana"/>
                <a:ea typeface="Verdana"/>
                <a:cs typeface="Verdana"/>
                <a:sym typeface="Verdana"/>
              </a:defRPr>
            </a:lvl1pPr>
            <a:lvl2pPr indent="-228600" lvl="1" marL="914400" marR="0" rtl="0" algn="l">
              <a:spcBef>
                <a:spcPts val="600"/>
              </a:spcBef>
              <a:spcAft>
                <a:spcPts val="0"/>
              </a:spcAft>
              <a:buClr>
                <a:schemeClr val="lt2"/>
              </a:buClr>
              <a:buSzPts val="1200"/>
              <a:buFont typeface="Noto Sans Symbols"/>
              <a:buNone/>
              <a:defRPr b="0" i="0" sz="1200" u="none" cap="none" strike="noStrike">
                <a:solidFill>
                  <a:schemeClr val="lt1"/>
                </a:solidFill>
                <a:latin typeface="Verdana"/>
                <a:ea typeface="Verdana"/>
                <a:cs typeface="Verdana"/>
                <a:sym typeface="Verdana"/>
              </a:defRPr>
            </a:lvl2pPr>
            <a:lvl3pPr indent="-228600" lvl="2" marL="1371600" marR="0" rtl="0" algn="l">
              <a:spcBef>
                <a:spcPts val="600"/>
              </a:spcBef>
              <a:spcAft>
                <a:spcPts val="0"/>
              </a:spcAft>
              <a:buClr>
                <a:schemeClr val="lt2"/>
              </a:buClr>
              <a:buSzPts val="1000"/>
              <a:buFont typeface="Noto Sans Symbols"/>
              <a:buNone/>
              <a:defRPr b="0" i="0" sz="1000" u="none" cap="none" strike="noStrike">
                <a:solidFill>
                  <a:schemeClr val="lt1"/>
                </a:solidFill>
                <a:latin typeface="Verdana"/>
                <a:ea typeface="Verdana"/>
                <a:cs typeface="Verdana"/>
                <a:sym typeface="Verdana"/>
              </a:defRPr>
            </a:lvl3pPr>
            <a:lvl4pPr indent="-228600" lvl="3" marL="1828800" marR="0" rtl="0" algn="l">
              <a:spcBef>
                <a:spcPts val="600"/>
              </a:spcBef>
              <a:spcAft>
                <a:spcPts val="0"/>
              </a:spcAft>
              <a:buClr>
                <a:schemeClr val="lt2"/>
              </a:buClr>
              <a:buSzPts val="900"/>
              <a:buFont typeface="Noto Sans Symbols"/>
              <a:buNone/>
              <a:defRPr b="0" i="0" sz="900" u="none" cap="none" strike="noStrike">
                <a:solidFill>
                  <a:schemeClr val="lt1"/>
                </a:solidFill>
                <a:latin typeface="Verdana"/>
                <a:ea typeface="Verdana"/>
                <a:cs typeface="Verdana"/>
                <a:sym typeface="Verdana"/>
              </a:defRPr>
            </a:lvl4pPr>
            <a:lvl5pPr indent="-228600" lvl="4" marL="2286000" marR="0" rtl="0" algn="l">
              <a:spcBef>
                <a:spcPts val="600"/>
              </a:spcBef>
              <a:spcAft>
                <a:spcPts val="0"/>
              </a:spcAft>
              <a:buClr>
                <a:schemeClr val="lt2"/>
              </a:buClr>
              <a:buSzPts val="900"/>
              <a:buFont typeface="Noto Sans Symbols"/>
              <a:buNone/>
              <a:defRPr b="0" i="0" sz="900" u="none" cap="none" strike="noStrike">
                <a:solidFill>
                  <a:schemeClr val="lt1"/>
                </a:solidFill>
                <a:latin typeface="Verdana"/>
                <a:ea typeface="Verdana"/>
                <a:cs typeface="Verdana"/>
                <a:sym typeface="Verdana"/>
              </a:defRPr>
            </a:lvl5pPr>
            <a:lvl6pPr indent="-228600" lvl="5" marL="2743200" marR="0" rtl="0" algn="l">
              <a:spcBef>
                <a:spcPts val="600"/>
              </a:spcBef>
              <a:spcAft>
                <a:spcPts val="0"/>
              </a:spcAft>
              <a:buClr>
                <a:schemeClr val="lt1"/>
              </a:buClr>
              <a:buSzPts val="900"/>
              <a:buFont typeface="Arial"/>
              <a:buNone/>
              <a:defRPr b="0" i="0" sz="900" u="none" cap="none" strike="noStrike">
                <a:solidFill>
                  <a:schemeClr val="lt1"/>
                </a:solidFill>
                <a:latin typeface="Verdana"/>
                <a:ea typeface="Verdana"/>
                <a:cs typeface="Verdana"/>
                <a:sym typeface="Verdana"/>
              </a:defRPr>
            </a:lvl6pPr>
            <a:lvl7pPr indent="-228600" lvl="6" marL="3200400" marR="0" rtl="0" algn="l">
              <a:spcBef>
                <a:spcPts val="180"/>
              </a:spcBef>
              <a:spcAft>
                <a:spcPts val="0"/>
              </a:spcAft>
              <a:buClr>
                <a:schemeClr val="lt1"/>
              </a:buClr>
              <a:buSzPts val="900"/>
              <a:buFont typeface="Arial"/>
              <a:buNone/>
              <a:defRPr b="0" i="0" sz="900" u="none" cap="none" strike="noStrike">
                <a:solidFill>
                  <a:schemeClr val="lt1"/>
                </a:solidFill>
                <a:latin typeface="Verdana"/>
                <a:ea typeface="Verdana"/>
                <a:cs typeface="Verdana"/>
                <a:sym typeface="Verdana"/>
              </a:defRPr>
            </a:lvl7pPr>
            <a:lvl8pPr indent="-228600" lvl="7" marL="3657600" marR="0" rtl="0" algn="l">
              <a:spcBef>
                <a:spcPts val="180"/>
              </a:spcBef>
              <a:spcAft>
                <a:spcPts val="0"/>
              </a:spcAft>
              <a:buClr>
                <a:schemeClr val="lt1"/>
              </a:buClr>
              <a:buSzPts val="900"/>
              <a:buFont typeface="Arial"/>
              <a:buNone/>
              <a:defRPr b="0" i="0" sz="900" u="none" cap="none" strike="noStrike">
                <a:solidFill>
                  <a:schemeClr val="lt1"/>
                </a:solidFill>
                <a:latin typeface="Verdana"/>
                <a:ea typeface="Verdana"/>
                <a:cs typeface="Verdana"/>
                <a:sym typeface="Verdana"/>
              </a:defRPr>
            </a:lvl8pPr>
            <a:lvl9pPr indent="-228600" lvl="8" marL="4114800" marR="0" rtl="0" algn="l">
              <a:spcBef>
                <a:spcPts val="180"/>
              </a:spcBef>
              <a:spcAft>
                <a:spcPts val="0"/>
              </a:spcAft>
              <a:buClr>
                <a:schemeClr val="lt1"/>
              </a:buClr>
              <a:buSzPts val="900"/>
              <a:buFont typeface="Arial"/>
              <a:buNone/>
              <a:defRPr b="0" i="0" sz="900" u="none" cap="none" strike="noStrike">
                <a:solidFill>
                  <a:schemeClr val="lt1"/>
                </a:solidFill>
                <a:latin typeface="Verdana"/>
                <a:ea typeface="Verdana"/>
                <a:cs typeface="Verdana"/>
                <a:sym typeface="Verdana"/>
              </a:defRPr>
            </a:lvl9pPr>
          </a:lstStyle>
          <a:p/>
        </p:txBody>
      </p:sp>
      <p:sp>
        <p:nvSpPr>
          <p:cNvPr id="126" name="Google Shape;126;p10"/>
          <p:cNvSpPr txBox="1"/>
          <p:nvPr>
            <p:ph idx="10" type="dt"/>
          </p:nvPr>
        </p:nvSpPr>
        <p:spPr>
          <a:xfrm>
            <a:off x="6437344" y="5951810"/>
            <a:ext cx="2133600" cy="365125"/>
          </a:xfrm>
          <a:prstGeom prst="rect">
            <a:avLst/>
          </a:prstGeom>
          <a:noFill/>
          <a:ln>
            <a:noFill/>
          </a:ln>
        </p:spPr>
        <p:txBody>
          <a:bodyPr anchorCtr="0" anchor="b" bIns="45700" lIns="91425" spcFirstLastPara="1" rIns="91425" wrap="square" tIns="45700"/>
          <a:lstStyle>
            <a:lvl1pPr lvl="0" marR="0" rtl="0" algn="r">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127" name="Google Shape;127;p10"/>
          <p:cNvSpPr txBox="1"/>
          <p:nvPr>
            <p:ph idx="11" type="ftr"/>
          </p:nvPr>
        </p:nvSpPr>
        <p:spPr>
          <a:xfrm>
            <a:off x="1180945" y="5951810"/>
            <a:ext cx="5256399" cy="365125"/>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128" name="Google Shape;128;p10"/>
          <p:cNvSpPr txBox="1"/>
          <p:nvPr>
            <p:ph idx="12" type="sldNum"/>
          </p:nvPr>
        </p:nvSpPr>
        <p:spPr>
          <a:xfrm>
            <a:off x="572658" y="5951810"/>
            <a:ext cx="608287" cy="365125"/>
          </a:xfrm>
          <a:prstGeom prst="rect">
            <a:avLst/>
          </a:prstGeom>
          <a:noFill/>
          <a:ln>
            <a:noFill/>
          </a:ln>
        </p:spPr>
        <p:txBody>
          <a:bodyPr anchorCtr="0" anchor="b" bIns="45700" lIns="91425" spcFirstLastPara="1" rIns="91425" wrap="square" tIns="45700">
            <a:noAutofit/>
          </a:bodyPr>
          <a:lstStyle>
            <a:lvl1pPr indent="0" lvl="0" marL="0" marR="0" rtl="0" algn="l">
              <a:spcBef>
                <a:spcPts val="0"/>
              </a:spcBef>
              <a:buNone/>
              <a:defRPr b="0" i="0" sz="1800" u="none" cap="none" strike="noStrike">
                <a:solidFill>
                  <a:schemeClr val="lt1"/>
                </a:solidFill>
                <a:latin typeface="Verdana"/>
                <a:ea typeface="Verdana"/>
                <a:cs typeface="Verdana"/>
                <a:sym typeface="Verdana"/>
              </a:defRPr>
            </a:lvl1pPr>
            <a:lvl2pPr indent="0" lvl="1" marL="0" marR="0" rtl="0" algn="l">
              <a:spcBef>
                <a:spcPts val="0"/>
              </a:spcBef>
              <a:buNone/>
              <a:defRPr b="0" i="0" sz="1800" u="none" cap="none" strike="noStrike">
                <a:solidFill>
                  <a:schemeClr val="lt1"/>
                </a:solidFill>
                <a:latin typeface="Verdana"/>
                <a:ea typeface="Verdana"/>
                <a:cs typeface="Verdana"/>
                <a:sym typeface="Verdana"/>
              </a:defRPr>
            </a:lvl2pPr>
            <a:lvl3pPr indent="0" lvl="2" marL="0" marR="0" rtl="0" algn="l">
              <a:spcBef>
                <a:spcPts val="0"/>
              </a:spcBef>
              <a:buNone/>
              <a:defRPr b="0" i="0" sz="1800" u="none" cap="none" strike="noStrike">
                <a:solidFill>
                  <a:schemeClr val="lt1"/>
                </a:solidFill>
                <a:latin typeface="Verdana"/>
                <a:ea typeface="Verdana"/>
                <a:cs typeface="Verdana"/>
                <a:sym typeface="Verdana"/>
              </a:defRPr>
            </a:lvl3pPr>
            <a:lvl4pPr indent="0" lvl="3" marL="0" marR="0" rtl="0" algn="l">
              <a:spcBef>
                <a:spcPts val="0"/>
              </a:spcBef>
              <a:buNone/>
              <a:defRPr b="0" i="0" sz="1800" u="none" cap="none" strike="noStrike">
                <a:solidFill>
                  <a:schemeClr val="lt1"/>
                </a:solidFill>
                <a:latin typeface="Verdana"/>
                <a:ea typeface="Verdana"/>
                <a:cs typeface="Verdana"/>
                <a:sym typeface="Verdana"/>
              </a:defRPr>
            </a:lvl4pPr>
            <a:lvl5pPr indent="0" lvl="4" marL="0" marR="0" rtl="0" algn="l">
              <a:spcBef>
                <a:spcPts val="0"/>
              </a:spcBef>
              <a:buNone/>
              <a:defRPr b="0" i="0" sz="1800" u="none" cap="none" strike="noStrike">
                <a:solidFill>
                  <a:schemeClr val="lt1"/>
                </a:solidFill>
                <a:latin typeface="Verdana"/>
                <a:ea typeface="Verdana"/>
                <a:cs typeface="Verdana"/>
                <a:sym typeface="Verdana"/>
              </a:defRPr>
            </a:lvl5pPr>
            <a:lvl6pPr indent="0" lvl="5" marL="0" marR="0" rtl="0" algn="l">
              <a:spcBef>
                <a:spcPts val="0"/>
              </a:spcBef>
              <a:buNone/>
              <a:defRPr b="0" i="0" sz="1800" u="none" cap="none" strike="noStrike">
                <a:solidFill>
                  <a:schemeClr val="lt1"/>
                </a:solidFill>
                <a:latin typeface="Verdana"/>
                <a:ea typeface="Verdana"/>
                <a:cs typeface="Verdana"/>
                <a:sym typeface="Verdana"/>
              </a:defRPr>
            </a:lvl6pPr>
            <a:lvl7pPr indent="0" lvl="6" marL="0" marR="0" rtl="0" algn="l">
              <a:spcBef>
                <a:spcPts val="0"/>
              </a:spcBef>
              <a:buNone/>
              <a:defRPr b="0" i="0" sz="1800" u="none" cap="none" strike="noStrike">
                <a:solidFill>
                  <a:schemeClr val="lt1"/>
                </a:solidFill>
                <a:latin typeface="Verdana"/>
                <a:ea typeface="Verdana"/>
                <a:cs typeface="Verdana"/>
                <a:sym typeface="Verdana"/>
              </a:defRPr>
            </a:lvl7pPr>
            <a:lvl8pPr indent="0" lvl="7" marL="0" marR="0" rtl="0" algn="l">
              <a:spcBef>
                <a:spcPts val="0"/>
              </a:spcBef>
              <a:buNone/>
              <a:defRPr b="0" i="0" sz="1800" u="none" cap="none" strike="noStrike">
                <a:solidFill>
                  <a:schemeClr val="lt1"/>
                </a:solidFill>
                <a:latin typeface="Verdana"/>
                <a:ea typeface="Verdana"/>
                <a:cs typeface="Verdana"/>
                <a:sym typeface="Verdana"/>
              </a:defRPr>
            </a:lvl8pPr>
            <a:lvl9pPr indent="0" lvl="8" marL="0" marR="0" rtl="0" algn="l">
              <a:spcBef>
                <a:spcPts val="0"/>
              </a:spcBef>
              <a:buNone/>
              <a:defRPr b="0" i="0" sz="1800" u="none" cap="none" strike="noStrike">
                <a:solidFill>
                  <a:schemeClr val="lt1"/>
                </a:solidFill>
                <a:latin typeface="Verdana"/>
                <a:ea typeface="Verdana"/>
                <a:cs typeface="Verdana"/>
                <a:sym typeface="Verdana"/>
              </a:defRPr>
            </a:lvl9pPr>
          </a:lstStyle>
          <a:p>
            <a:pPr indent="0" lvl="0" marL="0" rtl="0" algn="l">
              <a:spcBef>
                <a:spcPts val="0"/>
              </a:spcBef>
              <a:spcAft>
                <a:spcPts val="0"/>
              </a:spcAft>
              <a:buNone/>
            </a:pPr>
            <a:fld id="{00000000-1234-1234-1234-123412341234}" type="slidenum">
              <a:rPr lang="en-CA"/>
              <a:t>‹#›</a:t>
            </a:fld>
            <a:endParaRPr/>
          </a:p>
        </p:txBody>
      </p:sp>
      <p:grpSp>
        <p:nvGrpSpPr>
          <p:cNvPr id="129" name="Google Shape;129;p10"/>
          <p:cNvGrpSpPr/>
          <p:nvPr/>
        </p:nvGrpSpPr>
        <p:grpSpPr>
          <a:xfrm>
            <a:off x="4516154" y="994387"/>
            <a:ext cx="1847138" cy="1530439"/>
            <a:chOff x="4718762" y="993075"/>
            <a:chExt cx="1847138" cy="1530439"/>
          </a:xfrm>
        </p:grpSpPr>
        <p:sp>
          <p:nvSpPr>
            <p:cNvPr id="130" name="Google Shape;130;p10"/>
            <p:cNvSpPr/>
            <p:nvPr/>
          </p:nvSpPr>
          <p:spPr>
            <a:xfrm>
              <a:off x="5479247" y="1436861"/>
              <a:ext cx="1086653" cy="1086653"/>
            </a:xfrm>
            <a:prstGeom prst="ellipse">
              <a:avLst/>
            </a:prstGeom>
            <a:noFill/>
            <a:ln cap="rnd" cmpd="sng" w="12700">
              <a:solidFill>
                <a:srgbClr val="FDC51B"/>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31" name="Google Shape;131;p10"/>
            <p:cNvSpPr/>
            <p:nvPr/>
          </p:nvSpPr>
          <p:spPr>
            <a:xfrm>
              <a:off x="5650541" y="1411791"/>
              <a:ext cx="830365" cy="830365"/>
            </a:xfrm>
            <a:prstGeom prst="ellipse">
              <a:avLst/>
            </a:prstGeom>
            <a:solidFill>
              <a:srgbClr val="FDC51B"/>
            </a:solidFill>
            <a:ln cap="rnd" cmpd="sng" w="12700">
              <a:solidFill>
                <a:srgbClr val="FDC51B"/>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32" name="Google Shape;132;p10"/>
            <p:cNvSpPr/>
            <p:nvPr/>
          </p:nvSpPr>
          <p:spPr>
            <a:xfrm>
              <a:off x="5256184" y="1894454"/>
              <a:ext cx="602364" cy="602364"/>
            </a:xfrm>
            <a:prstGeom prst="ellipse">
              <a:avLst/>
            </a:prstGeom>
            <a:noFill/>
            <a:ln cap="rnd" cmpd="sng" w="12700">
              <a:solidFill>
                <a:srgbClr val="FDC51B"/>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33" name="Google Shape;133;p10"/>
            <p:cNvSpPr/>
            <p:nvPr/>
          </p:nvSpPr>
          <p:spPr>
            <a:xfrm>
              <a:off x="5424145" y="1811313"/>
              <a:ext cx="489588" cy="489588"/>
            </a:xfrm>
            <a:prstGeom prst="ellipse">
              <a:avLst/>
            </a:prstGeom>
            <a:solidFill>
              <a:srgbClr val="FDC51B"/>
            </a:solidFill>
            <a:ln cap="rnd" cmpd="sng" w="12700">
              <a:solidFill>
                <a:srgbClr val="FDC51B"/>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34" name="Google Shape;134;p10"/>
            <p:cNvSpPr/>
            <p:nvPr/>
          </p:nvSpPr>
          <p:spPr>
            <a:xfrm>
              <a:off x="4718762" y="2083426"/>
              <a:ext cx="256601" cy="256601"/>
            </a:xfrm>
            <a:prstGeom prst="ellipse">
              <a:avLst/>
            </a:prstGeom>
            <a:noFill/>
            <a:ln cap="rnd" cmpd="sng" w="12700">
              <a:solidFill>
                <a:srgbClr val="FDC51B"/>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35" name="Google Shape;135;p10"/>
            <p:cNvSpPr/>
            <p:nvPr/>
          </p:nvSpPr>
          <p:spPr>
            <a:xfrm>
              <a:off x="6132091" y="993075"/>
              <a:ext cx="256601" cy="256601"/>
            </a:xfrm>
            <a:prstGeom prst="ellipse">
              <a:avLst/>
            </a:prstGeom>
            <a:noFill/>
            <a:ln cap="rnd" cmpd="sng" w="12700">
              <a:solidFill>
                <a:srgbClr val="FDC51B"/>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36" name="Google Shape;136;p10"/>
            <p:cNvSpPr/>
            <p:nvPr/>
          </p:nvSpPr>
          <p:spPr>
            <a:xfrm>
              <a:off x="5059596" y="1894454"/>
              <a:ext cx="197439" cy="197439"/>
            </a:xfrm>
            <a:prstGeom prst="ellipse">
              <a:avLst/>
            </a:prstGeom>
            <a:solidFill>
              <a:srgbClr val="FDC51B"/>
            </a:solidFill>
            <a:ln cap="rnd" cmpd="sng" w="12700">
              <a:solidFill>
                <a:srgbClr val="FDC51B"/>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37" name="Google Shape;137;p10"/>
            <p:cNvSpPr/>
            <p:nvPr/>
          </p:nvSpPr>
          <p:spPr>
            <a:xfrm>
              <a:off x="6148801" y="1060593"/>
              <a:ext cx="197439" cy="197439"/>
            </a:xfrm>
            <a:prstGeom prst="ellipse">
              <a:avLst/>
            </a:prstGeom>
            <a:solidFill>
              <a:srgbClr val="FDC51B"/>
            </a:solidFill>
            <a:ln cap="rnd" cmpd="sng" w="12700">
              <a:solidFill>
                <a:srgbClr val="FDC51B"/>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grpSp>
      <p:sp>
        <p:nvSpPr>
          <p:cNvPr id="138" name="Google Shape;138;p10"/>
          <p:cNvSpPr/>
          <p:nvPr>
            <p:ph idx="2" type="pic"/>
          </p:nvPr>
        </p:nvSpPr>
        <p:spPr>
          <a:xfrm>
            <a:off x="4674192" y="1601512"/>
            <a:ext cx="3429000" cy="3429000"/>
          </a:xfrm>
          <a:prstGeom prst="ellipse">
            <a:avLst/>
          </a:prstGeom>
          <a:noFill/>
          <a:ln cap="flat" cmpd="sng" w="76200">
            <a:solidFill>
              <a:srgbClr val="FDC51B"/>
            </a:solidFill>
            <a:prstDash val="solid"/>
            <a:round/>
            <a:headEnd len="sm" w="sm" type="none"/>
            <a:tailEnd len="sm" w="sm" type="none"/>
          </a:ln>
        </p:spPr>
        <p:txBody>
          <a:bodyPr anchorCtr="0" anchor="ctr" bIns="45700" lIns="91425" spcFirstLastPara="1" rIns="91425" wrap="square" tIns="45700"/>
          <a:lstStyle>
            <a:lvl1pPr lvl="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Verdana"/>
                <a:ea typeface="Verdana"/>
                <a:cs typeface="Verdana"/>
                <a:sym typeface="Verdana"/>
              </a:defRPr>
            </a:lvl1pPr>
            <a:lvl2pPr lvl="1" marR="0" rtl="0" algn="l">
              <a:spcBef>
                <a:spcPts val="600"/>
              </a:spcBef>
              <a:spcAft>
                <a:spcPts val="0"/>
              </a:spcAft>
              <a:buClr>
                <a:schemeClr val="lt2"/>
              </a:buClr>
              <a:buSzPts val="1600"/>
              <a:buFont typeface="Noto Sans Symbols"/>
              <a:buChar char="○"/>
              <a:defRPr b="0" i="0" sz="1600" u="none" cap="none" strike="noStrike">
                <a:solidFill>
                  <a:schemeClr val="lt1"/>
                </a:solidFill>
                <a:latin typeface="Verdana"/>
                <a:ea typeface="Verdana"/>
                <a:cs typeface="Verdana"/>
                <a:sym typeface="Verdana"/>
              </a:defRPr>
            </a:lvl2pPr>
            <a:lvl3pPr lvl="2" marR="0" rtl="0" algn="l">
              <a:spcBef>
                <a:spcPts val="600"/>
              </a:spcBef>
              <a:spcAft>
                <a:spcPts val="0"/>
              </a:spcAft>
              <a:buClr>
                <a:schemeClr val="lt2"/>
              </a:buClr>
              <a:buSzPts val="1400"/>
              <a:buFont typeface="Noto Sans Symbols"/>
              <a:buChar char="○"/>
              <a:defRPr b="0" i="0" sz="1400" u="none" cap="none" strike="noStrike">
                <a:solidFill>
                  <a:schemeClr val="lt1"/>
                </a:solidFill>
                <a:latin typeface="Verdana"/>
                <a:ea typeface="Verdana"/>
                <a:cs typeface="Verdana"/>
                <a:sym typeface="Verdana"/>
              </a:defRPr>
            </a:lvl3pPr>
            <a:lvl4pPr lvl="3" marR="0" rtl="0" algn="l">
              <a:spcBef>
                <a:spcPts val="600"/>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4pPr>
            <a:lvl5pPr lvl="4" marR="0" rtl="0" algn="l">
              <a:spcBef>
                <a:spcPts val="600"/>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5pPr>
            <a:lvl6pPr lvl="5" marR="0" rtl="0" algn="l">
              <a:spcBef>
                <a:spcPts val="600"/>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6pPr>
            <a:lvl7pPr lvl="6" marR="0" rtl="0" algn="l">
              <a:spcBef>
                <a:spcPts val="400"/>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7pPr>
            <a:lvl8pPr lvl="7" marR="0" rtl="0" algn="l">
              <a:spcBef>
                <a:spcPts val="400"/>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8pPr>
            <a:lvl9pPr lvl="8" marR="0" rtl="0" algn="l">
              <a:spcBef>
                <a:spcPts val="400"/>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p:nvPr/>
        </p:nvSpPr>
        <p:spPr>
          <a:xfrm>
            <a:off x="-69625" y="4042576"/>
            <a:ext cx="1743945" cy="1909234"/>
          </a:xfrm>
          <a:custGeom>
            <a:rect b="b" l="l" r="r" t="t"/>
            <a:pathLst>
              <a:path extrusionOk="0" h="1909234" w="1743945">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rgbClr val="FDC51B">
              <a:alpha val="7843"/>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1" name="Google Shape;11;p1"/>
          <p:cNvSpPr/>
          <p:nvPr/>
        </p:nvSpPr>
        <p:spPr>
          <a:xfrm>
            <a:off x="520638" y="1095310"/>
            <a:ext cx="1909233" cy="1909233"/>
          </a:xfrm>
          <a:prstGeom prst="ellipse">
            <a:avLst/>
          </a:prstGeom>
          <a:solidFill>
            <a:srgbClr val="FDC51B">
              <a:alpha val="9803"/>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2" name="Google Shape;12;p1"/>
          <p:cNvSpPr/>
          <p:nvPr/>
        </p:nvSpPr>
        <p:spPr>
          <a:xfrm>
            <a:off x="1878729" y="282933"/>
            <a:ext cx="1909233" cy="1909233"/>
          </a:xfrm>
          <a:prstGeom prst="ellipse">
            <a:avLst/>
          </a:prstGeom>
          <a:solidFill>
            <a:srgbClr val="FDC51B">
              <a:alpha val="9803"/>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3" name="Google Shape;13;p1"/>
          <p:cNvSpPr/>
          <p:nvPr/>
        </p:nvSpPr>
        <p:spPr>
          <a:xfrm>
            <a:off x="520637" y="5729135"/>
            <a:ext cx="1909234" cy="1193756"/>
          </a:xfrm>
          <a:custGeom>
            <a:rect b="b" l="l" r="r" t="t"/>
            <a:pathLst>
              <a:path extrusionOk="0" h="1193756" w="1909234">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rgbClr val="FDC51B">
              <a:alpha val="15686"/>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4" name="Google Shape;14;p1"/>
          <p:cNvSpPr/>
          <p:nvPr/>
        </p:nvSpPr>
        <p:spPr>
          <a:xfrm>
            <a:off x="-46711" y="-61709"/>
            <a:ext cx="1449107" cy="1677064"/>
          </a:xfrm>
          <a:custGeom>
            <a:rect b="b" l="l" r="r" t="t"/>
            <a:pathLst>
              <a:path extrusionOk="0" h="1677064" w="1449107">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rgbClr val="FDC51B">
              <a:alpha val="13725"/>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5" name="Google Shape;15;p1"/>
          <p:cNvSpPr/>
          <p:nvPr/>
        </p:nvSpPr>
        <p:spPr>
          <a:xfrm>
            <a:off x="924113" y="-161623"/>
            <a:ext cx="1909233" cy="1909233"/>
          </a:xfrm>
          <a:prstGeom prst="ellipse">
            <a:avLst/>
          </a:prstGeom>
          <a:solidFill>
            <a:srgbClr val="FDC51B">
              <a:alpha val="20000"/>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6" name="Google Shape;16;p1"/>
          <p:cNvSpPr/>
          <p:nvPr/>
        </p:nvSpPr>
        <p:spPr>
          <a:xfrm>
            <a:off x="0" y="660738"/>
            <a:ext cx="1909233" cy="1909233"/>
          </a:xfrm>
          <a:prstGeom prst="ellipse">
            <a:avLst/>
          </a:prstGeom>
          <a:solidFill>
            <a:srgbClr val="FDC51B">
              <a:alpha val="14901"/>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7" name="Google Shape;17;p1"/>
          <p:cNvSpPr/>
          <p:nvPr/>
        </p:nvSpPr>
        <p:spPr>
          <a:xfrm>
            <a:off x="7497531" y="-61709"/>
            <a:ext cx="1694467" cy="1677064"/>
          </a:xfrm>
          <a:custGeom>
            <a:rect b="b" l="l" r="r" t="t"/>
            <a:pathLst>
              <a:path extrusionOk="0" h="1677064" w="1694467">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rgbClr val="FEE181">
              <a:alpha val="9803"/>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8" name="Google Shape;18;p1"/>
          <p:cNvSpPr/>
          <p:nvPr/>
        </p:nvSpPr>
        <p:spPr>
          <a:xfrm>
            <a:off x="6117502" y="-61708"/>
            <a:ext cx="1909234" cy="1705448"/>
          </a:xfrm>
          <a:custGeom>
            <a:rect b="b" l="l" r="r" t="t"/>
            <a:pathLst>
              <a:path extrusionOk="0" h="1705448" w="1909234">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rgbClr val="FDC51B">
              <a:alpha val="9803"/>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19" name="Google Shape;19;p1"/>
          <p:cNvSpPr/>
          <p:nvPr/>
        </p:nvSpPr>
        <p:spPr>
          <a:xfrm>
            <a:off x="7494454" y="1095309"/>
            <a:ext cx="1697544" cy="1909234"/>
          </a:xfrm>
          <a:custGeom>
            <a:rect b="b" l="l" r="r" t="t"/>
            <a:pathLst>
              <a:path extrusionOk="0" h="1909234" w="169754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rgbClr val="FDC51B">
              <a:alpha val="14901"/>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20" name="Google Shape;20;p1"/>
          <p:cNvSpPr/>
          <p:nvPr/>
        </p:nvSpPr>
        <p:spPr>
          <a:xfrm>
            <a:off x="8056674" y="5140346"/>
            <a:ext cx="1137194" cy="1759729"/>
          </a:xfrm>
          <a:custGeom>
            <a:rect b="b" l="l" r="r" t="t"/>
            <a:pathLst>
              <a:path extrusionOk="0" h="1759729" w="1137194">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rgbClr val="FDC51B">
              <a:alpha val="15686"/>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21" name="Google Shape;21;p1"/>
          <p:cNvSpPr/>
          <p:nvPr/>
        </p:nvSpPr>
        <p:spPr>
          <a:xfrm>
            <a:off x="6661711" y="4362912"/>
            <a:ext cx="1909233" cy="1909233"/>
          </a:xfrm>
          <a:prstGeom prst="ellipse">
            <a:avLst/>
          </a:prstGeom>
          <a:solidFill>
            <a:srgbClr val="FDC51B">
              <a:alpha val="4705"/>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22" name="Google Shape;22;p1"/>
          <p:cNvSpPr/>
          <p:nvPr/>
        </p:nvSpPr>
        <p:spPr>
          <a:xfrm>
            <a:off x="-69625" y="4948766"/>
            <a:ext cx="1353860" cy="1909234"/>
          </a:xfrm>
          <a:custGeom>
            <a:rect b="b" l="l" r="r" t="t"/>
            <a:pathLst>
              <a:path extrusionOk="0" h="1909234" w="1353860">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rgbClr val="FDC51B">
              <a:alpha val="15686"/>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23" name="Google Shape;23;p1"/>
          <p:cNvSpPr/>
          <p:nvPr/>
        </p:nvSpPr>
        <p:spPr>
          <a:xfrm>
            <a:off x="708471" y="4790336"/>
            <a:ext cx="1909233" cy="1909233"/>
          </a:xfrm>
          <a:prstGeom prst="ellipse">
            <a:avLst/>
          </a:prstGeom>
          <a:solidFill>
            <a:srgbClr val="FDC51B">
              <a:alpha val="7843"/>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24" name="Google Shape;24;p1"/>
          <p:cNvSpPr/>
          <p:nvPr/>
        </p:nvSpPr>
        <p:spPr>
          <a:xfrm>
            <a:off x="6117503" y="783988"/>
            <a:ext cx="1909233" cy="1909233"/>
          </a:xfrm>
          <a:prstGeom prst="ellipse">
            <a:avLst/>
          </a:prstGeom>
          <a:solidFill>
            <a:srgbClr val="FDC51B">
              <a:alpha val="14901"/>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25" name="Google Shape;25;p1"/>
          <p:cNvSpPr/>
          <p:nvPr/>
        </p:nvSpPr>
        <p:spPr>
          <a:xfrm>
            <a:off x="6459053" y="5140346"/>
            <a:ext cx="1909233" cy="1909233"/>
          </a:xfrm>
          <a:prstGeom prst="ellipse">
            <a:avLst/>
          </a:prstGeom>
          <a:solidFill>
            <a:srgbClr val="FDC51B">
              <a:alpha val="9803"/>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26" name="Google Shape;26;p1"/>
          <p:cNvSpPr/>
          <p:nvPr/>
        </p:nvSpPr>
        <p:spPr>
          <a:xfrm>
            <a:off x="8398204" y="597861"/>
            <a:ext cx="793794" cy="1252918"/>
          </a:xfrm>
          <a:custGeom>
            <a:rect b="b" l="l" r="r" t="t"/>
            <a:pathLst>
              <a:path extrusionOk="0" h="1252918" w="793794">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rgbClr val="FDC51B">
              <a:alpha val="9803"/>
            </a:srgbClr>
          </a:solidFill>
          <a:ln cap="rnd" cmpd="sng" w="177800">
            <a:solidFill>
              <a:srgbClr val="FEEAAC">
                <a:alpha val="5882"/>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27" name="Google Shape;27;p1"/>
          <p:cNvSpPr/>
          <p:nvPr/>
        </p:nvSpPr>
        <p:spPr>
          <a:xfrm>
            <a:off x="6350100" y="206512"/>
            <a:ext cx="1041276" cy="1041276"/>
          </a:xfrm>
          <a:prstGeom prst="ellipse">
            <a:avLst/>
          </a:prstGeom>
          <a:solidFill>
            <a:srgbClr val="FDC51B">
              <a:alpha val="9803"/>
            </a:srgbClr>
          </a:solidFill>
          <a:ln cap="rnd" cmpd="sng" w="177800">
            <a:solidFill>
              <a:srgbClr val="FEEAAC">
                <a:alpha val="5882"/>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28" name="Google Shape;28;p1"/>
          <p:cNvSpPr/>
          <p:nvPr/>
        </p:nvSpPr>
        <p:spPr>
          <a:xfrm>
            <a:off x="6872127" y="1450645"/>
            <a:ext cx="1218253" cy="1218253"/>
          </a:xfrm>
          <a:prstGeom prst="ellipse">
            <a:avLst/>
          </a:prstGeom>
          <a:solidFill>
            <a:srgbClr val="FDC51B">
              <a:alpha val="9803"/>
            </a:srgbClr>
          </a:solidFill>
          <a:ln cap="rnd" cmpd="sng" w="177800">
            <a:solidFill>
              <a:srgbClr val="FEEAAC">
                <a:alpha val="5882"/>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29" name="Google Shape;29;p1"/>
          <p:cNvSpPr/>
          <p:nvPr/>
        </p:nvSpPr>
        <p:spPr>
          <a:xfrm>
            <a:off x="7219068" y="2049927"/>
            <a:ext cx="1041276" cy="1041276"/>
          </a:xfrm>
          <a:prstGeom prst="ellipse">
            <a:avLst/>
          </a:prstGeom>
          <a:solidFill>
            <a:srgbClr val="FDC51B">
              <a:alpha val="9803"/>
            </a:srgbClr>
          </a:solidFill>
          <a:ln cap="rnd" cmpd="sng" w="177800">
            <a:solidFill>
              <a:srgbClr val="FEEAAC">
                <a:alpha val="5882"/>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30" name="Google Shape;30;p1"/>
          <p:cNvSpPr/>
          <p:nvPr/>
        </p:nvSpPr>
        <p:spPr>
          <a:xfrm>
            <a:off x="7749416" y="2661634"/>
            <a:ext cx="721308" cy="721308"/>
          </a:xfrm>
          <a:prstGeom prst="ellipse">
            <a:avLst/>
          </a:prstGeom>
          <a:solidFill>
            <a:srgbClr val="FDC51B">
              <a:alpha val="9803"/>
            </a:srgbClr>
          </a:solidFill>
          <a:ln cap="rnd" cmpd="sng" w="177800">
            <a:solidFill>
              <a:srgbClr val="FEEAAC">
                <a:alpha val="5882"/>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31" name="Google Shape;31;p1"/>
          <p:cNvSpPr/>
          <p:nvPr/>
        </p:nvSpPr>
        <p:spPr>
          <a:xfrm>
            <a:off x="685054" y="-100976"/>
            <a:ext cx="1193676" cy="697815"/>
          </a:xfrm>
          <a:custGeom>
            <a:rect b="b" l="l" r="r" t="t"/>
            <a:pathLst>
              <a:path extrusionOk="0" h="697815" w="1193676">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rgbClr val="FDC51B">
              <a:alpha val="9803"/>
            </a:srgbClr>
          </a:solidFill>
          <a:ln cap="rnd" cmpd="sng" w="177800">
            <a:solidFill>
              <a:srgbClr val="FEEAAC">
                <a:alpha val="5882"/>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32" name="Google Shape;32;p1"/>
          <p:cNvSpPr/>
          <p:nvPr/>
        </p:nvSpPr>
        <p:spPr>
          <a:xfrm>
            <a:off x="1502638" y="-100976"/>
            <a:ext cx="1029028" cy="459889"/>
          </a:xfrm>
          <a:custGeom>
            <a:rect b="b" l="l" r="r" t="t"/>
            <a:pathLst>
              <a:path extrusionOk="0" h="459889" w="1029028">
                <a:moveTo>
                  <a:pt x="0" y="0"/>
                </a:moveTo>
                <a:lnTo>
                  <a:pt x="1029028" y="0"/>
                </a:lnTo>
                <a:cubicBezTo>
                  <a:pt x="1001386" y="259074"/>
                  <a:pt x="781401" y="459889"/>
                  <a:pt x="514514" y="459889"/>
                </a:cubicBezTo>
                <a:cubicBezTo>
                  <a:pt x="247627" y="459889"/>
                  <a:pt x="27642" y="259074"/>
                  <a:pt x="0" y="0"/>
                </a:cubicBezTo>
                <a:close/>
              </a:path>
            </a:pathLst>
          </a:custGeom>
          <a:solidFill>
            <a:srgbClr val="FDC51B">
              <a:alpha val="9803"/>
            </a:srgbClr>
          </a:solidFill>
          <a:ln cap="rnd" cmpd="sng" w="177800">
            <a:solidFill>
              <a:srgbClr val="FEEAAC">
                <a:alpha val="5882"/>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33" name="Google Shape;33;p1"/>
          <p:cNvSpPr/>
          <p:nvPr/>
        </p:nvSpPr>
        <p:spPr>
          <a:xfrm>
            <a:off x="-69624" y="-100976"/>
            <a:ext cx="590263" cy="612289"/>
          </a:xfrm>
          <a:custGeom>
            <a:rect b="b" l="l" r="r" t="t"/>
            <a:pathLst>
              <a:path extrusionOk="0" h="612289" w="590263">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rgbClr val="FDC51B">
              <a:alpha val="9803"/>
            </a:srgbClr>
          </a:solidFill>
          <a:ln cap="rnd" cmpd="sng" w="177800">
            <a:solidFill>
              <a:srgbClr val="FEEAAC">
                <a:alpha val="5882"/>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34" name="Google Shape;34;p1"/>
          <p:cNvSpPr/>
          <p:nvPr/>
        </p:nvSpPr>
        <p:spPr>
          <a:xfrm>
            <a:off x="277432" y="4321783"/>
            <a:ext cx="1396887" cy="1396887"/>
          </a:xfrm>
          <a:prstGeom prst="ellipse">
            <a:avLst/>
          </a:prstGeom>
          <a:solidFill>
            <a:srgbClr val="FDC51B">
              <a:alpha val="5882"/>
            </a:srgbClr>
          </a:solidFill>
          <a:ln cap="rnd" cmpd="sng" w="177800">
            <a:solidFill>
              <a:srgbClr val="FEEAAC">
                <a:alpha val="392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35" name="Google Shape;35;p1"/>
          <p:cNvSpPr/>
          <p:nvPr/>
        </p:nvSpPr>
        <p:spPr>
          <a:xfrm>
            <a:off x="5792131" y="6489965"/>
            <a:ext cx="1115939" cy="443769"/>
          </a:xfrm>
          <a:custGeom>
            <a:rect b="b" l="l" r="r" t="t"/>
            <a:pathLst>
              <a:path extrusionOk="0" h="443769" w="1115939">
                <a:moveTo>
                  <a:pt x="557969" y="0"/>
                </a:moveTo>
                <a:cubicBezTo>
                  <a:pt x="830120" y="0"/>
                  <a:pt x="1058049" y="189335"/>
                  <a:pt x="1115939" y="443769"/>
                </a:cubicBezTo>
                <a:lnTo>
                  <a:pt x="0" y="443769"/>
                </a:lnTo>
                <a:cubicBezTo>
                  <a:pt x="57889" y="189335"/>
                  <a:pt x="285818" y="0"/>
                  <a:pt x="557969" y="0"/>
                </a:cubicBezTo>
                <a:close/>
              </a:path>
            </a:pathLst>
          </a:custGeom>
          <a:solidFill>
            <a:srgbClr val="FDC51B">
              <a:alpha val="5882"/>
            </a:srgbClr>
          </a:solidFill>
          <a:ln cap="rnd" cmpd="sng" w="177800">
            <a:solidFill>
              <a:srgbClr val="FEEAAC">
                <a:alpha val="392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36" name="Google Shape;36;p1"/>
          <p:cNvSpPr/>
          <p:nvPr/>
        </p:nvSpPr>
        <p:spPr>
          <a:xfrm>
            <a:off x="6127999" y="6408840"/>
            <a:ext cx="1237019" cy="524894"/>
          </a:xfrm>
          <a:custGeom>
            <a:rect b="b" l="l" r="r" t="t"/>
            <a:pathLst>
              <a:path extrusionOk="0" h="524894" w="1237019">
                <a:moveTo>
                  <a:pt x="618509" y="0"/>
                </a:moveTo>
                <a:cubicBezTo>
                  <a:pt x="930325" y="0"/>
                  <a:pt x="1189147" y="226891"/>
                  <a:pt x="1237019" y="524894"/>
                </a:cubicBezTo>
                <a:lnTo>
                  <a:pt x="0" y="524894"/>
                </a:lnTo>
                <a:cubicBezTo>
                  <a:pt x="47872" y="226891"/>
                  <a:pt x="306694" y="0"/>
                  <a:pt x="618509" y="0"/>
                </a:cubicBezTo>
                <a:close/>
              </a:path>
            </a:pathLst>
          </a:custGeom>
          <a:solidFill>
            <a:srgbClr val="FDC51B">
              <a:alpha val="5882"/>
            </a:srgbClr>
          </a:solidFill>
          <a:ln cap="rnd" cmpd="sng" w="177800">
            <a:solidFill>
              <a:srgbClr val="FEEAAC">
                <a:alpha val="392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37" name="Google Shape;37;p1"/>
          <p:cNvSpPr/>
          <p:nvPr/>
        </p:nvSpPr>
        <p:spPr>
          <a:xfrm>
            <a:off x="7577655" y="6408841"/>
            <a:ext cx="1211408" cy="524893"/>
          </a:xfrm>
          <a:custGeom>
            <a:rect b="b" l="l" r="r" t="t"/>
            <a:pathLst>
              <a:path extrusionOk="0" h="524893" w="1211408">
                <a:moveTo>
                  <a:pt x="605704" y="0"/>
                </a:moveTo>
                <a:cubicBezTo>
                  <a:pt x="914574" y="0"/>
                  <a:pt x="1170243" y="227782"/>
                  <a:pt x="1211408" y="524893"/>
                </a:cubicBezTo>
                <a:lnTo>
                  <a:pt x="0" y="524893"/>
                </a:lnTo>
                <a:cubicBezTo>
                  <a:pt x="41165" y="227782"/>
                  <a:pt x="296834" y="0"/>
                  <a:pt x="605704" y="0"/>
                </a:cubicBezTo>
                <a:close/>
              </a:path>
            </a:pathLst>
          </a:custGeom>
          <a:solidFill>
            <a:srgbClr val="FDC51B">
              <a:alpha val="5882"/>
            </a:srgbClr>
          </a:solidFill>
          <a:ln cap="rnd" cmpd="sng" w="177800">
            <a:solidFill>
              <a:srgbClr val="FEEAAC">
                <a:alpha val="392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38" name="Google Shape;38;p1"/>
          <p:cNvSpPr/>
          <p:nvPr/>
        </p:nvSpPr>
        <p:spPr>
          <a:xfrm>
            <a:off x="11073" y="4941986"/>
            <a:ext cx="611230" cy="611230"/>
          </a:xfrm>
          <a:prstGeom prst="ellipse">
            <a:avLst/>
          </a:prstGeom>
          <a:solidFill>
            <a:srgbClr val="FEE181">
              <a:alpha val="4705"/>
            </a:srgbClr>
          </a:solidFill>
          <a:ln cap="rnd" cmpd="sng" w="12700">
            <a:solidFill>
              <a:srgbClr val="FEE181">
                <a:alpha val="1490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39" name="Google Shape;39;p1"/>
          <p:cNvSpPr/>
          <p:nvPr/>
        </p:nvSpPr>
        <p:spPr>
          <a:xfrm>
            <a:off x="-69625" y="6172569"/>
            <a:ext cx="778097" cy="750322"/>
          </a:xfrm>
          <a:custGeom>
            <a:rect b="b" l="l" r="r" t="t"/>
            <a:pathLst>
              <a:path extrusionOk="0" h="750322" w="778097">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rgbClr val="FEE181">
              <a:alpha val="4705"/>
            </a:srgbClr>
          </a:solidFill>
          <a:ln cap="rnd" cmpd="sng" w="63500">
            <a:solidFill>
              <a:srgbClr val="FEE181">
                <a:alpha val="1490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40" name="Google Shape;40;p1"/>
          <p:cNvSpPr/>
          <p:nvPr/>
        </p:nvSpPr>
        <p:spPr>
          <a:xfrm>
            <a:off x="-69625" y="5158575"/>
            <a:ext cx="563524" cy="897560"/>
          </a:xfrm>
          <a:custGeom>
            <a:rect b="b" l="l" r="r" t="t"/>
            <a:pathLst>
              <a:path extrusionOk="0" h="897560" w="563524">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rgbClr val="FEE181">
              <a:alpha val="4705"/>
            </a:srgbClr>
          </a:solidFill>
          <a:ln cap="rnd" cmpd="sng" w="63500">
            <a:solidFill>
              <a:srgbClr val="FEE181">
                <a:alpha val="1490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41" name="Google Shape;41;p1"/>
          <p:cNvSpPr/>
          <p:nvPr/>
        </p:nvSpPr>
        <p:spPr>
          <a:xfrm>
            <a:off x="-25758" y="482386"/>
            <a:ext cx="598416" cy="905704"/>
          </a:xfrm>
          <a:custGeom>
            <a:rect b="b" l="l" r="r" t="t"/>
            <a:pathLst>
              <a:path extrusionOk="0" h="905704" w="598416">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rgbClr val="FEE181">
              <a:alpha val="4705"/>
            </a:srgbClr>
          </a:solidFill>
          <a:ln cap="rnd" cmpd="sng" w="12700">
            <a:solidFill>
              <a:srgbClr val="FEE181">
                <a:alpha val="29803"/>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42" name="Google Shape;42;p1"/>
          <p:cNvSpPr/>
          <p:nvPr/>
        </p:nvSpPr>
        <p:spPr>
          <a:xfrm>
            <a:off x="474208" y="836793"/>
            <a:ext cx="910817" cy="910817"/>
          </a:xfrm>
          <a:prstGeom prst="ellipse">
            <a:avLst/>
          </a:prstGeom>
          <a:solidFill>
            <a:srgbClr val="FEE181">
              <a:alpha val="4705"/>
            </a:srgbClr>
          </a:solidFill>
          <a:ln cap="rnd" cmpd="sng" w="63500">
            <a:solidFill>
              <a:srgbClr val="FEE181">
                <a:alpha val="29803"/>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43" name="Google Shape;43;p1"/>
          <p:cNvSpPr/>
          <p:nvPr/>
        </p:nvSpPr>
        <p:spPr>
          <a:xfrm>
            <a:off x="319223" y="1452260"/>
            <a:ext cx="772993" cy="772993"/>
          </a:xfrm>
          <a:prstGeom prst="ellipse">
            <a:avLst/>
          </a:prstGeom>
          <a:solidFill>
            <a:srgbClr val="FEE181">
              <a:alpha val="4705"/>
            </a:srgbClr>
          </a:solidFill>
          <a:ln cap="rnd" cmpd="sng" w="63500">
            <a:solidFill>
              <a:srgbClr val="FEE181">
                <a:alpha val="29803"/>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44" name="Google Shape;44;p1"/>
          <p:cNvSpPr/>
          <p:nvPr/>
        </p:nvSpPr>
        <p:spPr>
          <a:xfrm>
            <a:off x="371257" y="1886983"/>
            <a:ext cx="610366" cy="610366"/>
          </a:xfrm>
          <a:prstGeom prst="ellipse">
            <a:avLst/>
          </a:prstGeom>
          <a:solidFill>
            <a:srgbClr val="FEE181">
              <a:alpha val="4705"/>
            </a:srgbClr>
          </a:solidFill>
          <a:ln cap="rnd" cmpd="sng" w="12700">
            <a:solidFill>
              <a:srgbClr val="FEE181">
                <a:alpha val="29803"/>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45" name="Google Shape;45;p1"/>
          <p:cNvSpPr/>
          <p:nvPr/>
        </p:nvSpPr>
        <p:spPr>
          <a:xfrm>
            <a:off x="154676" y="1919682"/>
            <a:ext cx="521764" cy="521764"/>
          </a:xfrm>
          <a:prstGeom prst="ellipse">
            <a:avLst/>
          </a:prstGeom>
          <a:solidFill>
            <a:srgbClr val="FEE181">
              <a:alpha val="4705"/>
            </a:srgbClr>
          </a:solidFill>
          <a:ln cap="rnd" cmpd="sng" w="63500">
            <a:solidFill>
              <a:srgbClr val="FEE181">
                <a:alpha val="29803"/>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46" name="Google Shape;46;p1"/>
          <p:cNvSpPr/>
          <p:nvPr/>
        </p:nvSpPr>
        <p:spPr>
          <a:xfrm>
            <a:off x="7302517" y="-61709"/>
            <a:ext cx="910818" cy="750833"/>
          </a:xfrm>
          <a:custGeom>
            <a:rect b="b" l="l" r="r" t="t"/>
            <a:pathLst>
              <a:path extrusionOk="0" h="750833" w="910818">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rgbClr val="FEE181">
              <a:alpha val="4705"/>
            </a:srgbClr>
          </a:solidFill>
          <a:ln cap="rnd" cmpd="sng" w="63500">
            <a:solidFill>
              <a:srgbClr val="FEE181">
                <a:alpha val="29803"/>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47" name="Google Shape;47;p1"/>
          <p:cNvSpPr/>
          <p:nvPr/>
        </p:nvSpPr>
        <p:spPr>
          <a:xfrm>
            <a:off x="8718124" y="-61709"/>
            <a:ext cx="473874" cy="613011"/>
          </a:xfrm>
          <a:custGeom>
            <a:rect b="b" l="l" r="r" t="t"/>
            <a:pathLst>
              <a:path extrusionOk="0" h="613011" w="473874">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rgbClr val="FEE181">
              <a:alpha val="4705"/>
            </a:srgbClr>
          </a:solidFill>
          <a:ln cap="rnd" cmpd="sng" w="63500">
            <a:solidFill>
              <a:srgbClr val="FEE181">
                <a:alpha val="29803"/>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48" name="Google Shape;48;p1"/>
          <p:cNvSpPr/>
          <p:nvPr/>
        </p:nvSpPr>
        <p:spPr>
          <a:xfrm>
            <a:off x="7748238" y="282933"/>
            <a:ext cx="1128521" cy="1128521"/>
          </a:xfrm>
          <a:prstGeom prst="ellipse">
            <a:avLst/>
          </a:prstGeom>
          <a:solidFill>
            <a:srgbClr val="FEE181">
              <a:alpha val="4705"/>
            </a:srgbClr>
          </a:solidFill>
          <a:ln cap="rnd" cmpd="sng" w="12700">
            <a:solidFill>
              <a:srgbClr val="FEE181">
                <a:alpha val="29803"/>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49" name="Google Shape;49;p1"/>
          <p:cNvSpPr/>
          <p:nvPr/>
        </p:nvSpPr>
        <p:spPr>
          <a:xfrm>
            <a:off x="8914718" y="749603"/>
            <a:ext cx="277280" cy="907992"/>
          </a:xfrm>
          <a:custGeom>
            <a:rect b="b" l="l" r="r" t="t"/>
            <a:pathLst>
              <a:path extrusionOk="0" h="907992" w="277280">
                <a:moveTo>
                  <a:pt x="277280" y="0"/>
                </a:moveTo>
                <a:lnTo>
                  <a:pt x="277280" y="907992"/>
                </a:lnTo>
                <a:cubicBezTo>
                  <a:pt x="112021" y="824131"/>
                  <a:pt x="0" y="652146"/>
                  <a:pt x="0" y="453996"/>
                </a:cubicBezTo>
                <a:cubicBezTo>
                  <a:pt x="0" y="255847"/>
                  <a:pt x="112021" y="83861"/>
                  <a:pt x="277280" y="0"/>
                </a:cubicBezTo>
                <a:close/>
              </a:path>
            </a:pathLst>
          </a:custGeom>
          <a:solidFill>
            <a:srgbClr val="FEE181">
              <a:alpha val="4705"/>
            </a:srgbClr>
          </a:solidFill>
          <a:ln cap="rnd" cmpd="sng" w="63500">
            <a:solidFill>
              <a:srgbClr val="FEE181">
                <a:alpha val="29803"/>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50" name="Google Shape;50;p1"/>
          <p:cNvSpPr/>
          <p:nvPr/>
        </p:nvSpPr>
        <p:spPr>
          <a:xfrm>
            <a:off x="7590871" y="728498"/>
            <a:ext cx="969734" cy="969734"/>
          </a:xfrm>
          <a:prstGeom prst="ellipse">
            <a:avLst/>
          </a:prstGeom>
          <a:solidFill>
            <a:srgbClr val="FEE181">
              <a:alpha val="4705"/>
            </a:srgbClr>
          </a:solidFill>
          <a:ln cap="rnd" cmpd="sng" w="63500">
            <a:solidFill>
              <a:srgbClr val="FEE181">
                <a:alpha val="29803"/>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51" name="Google Shape;51;p1"/>
          <p:cNvSpPr/>
          <p:nvPr/>
        </p:nvSpPr>
        <p:spPr>
          <a:xfrm>
            <a:off x="7470041" y="1326476"/>
            <a:ext cx="608190" cy="608190"/>
          </a:xfrm>
          <a:prstGeom prst="ellipse">
            <a:avLst/>
          </a:prstGeom>
          <a:solidFill>
            <a:srgbClr val="FEE181">
              <a:alpha val="4705"/>
            </a:srgbClr>
          </a:solidFill>
          <a:ln cap="rnd" cmpd="sng" w="12700">
            <a:solidFill>
              <a:srgbClr val="FEE181">
                <a:alpha val="29803"/>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52" name="Google Shape;52;p1"/>
          <p:cNvSpPr/>
          <p:nvPr/>
        </p:nvSpPr>
        <p:spPr>
          <a:xfrm>
            <a:off x="7629941" y="5611427"/>
            <a:ext cx="738345" cy="738345"/>
          </a:xfrm>
          <a:prstGeom prst="ellipse">
            <a:avLst/>
          </a:prstGeom>
          <a:solidFill>
            <a:srgbClr val="FEE181">
              <a:alpha val="4705"/>
            </a:srgbClr>
          </a:solidFill>
          <a:ln cap="rnd" cmpd="sng" w="12700">
            <a:solidFill>
              <a:srgbClr val="FEE181">
                <a:alpha val="1490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53" name="Google Shape;53;p1"/>
          <p:cNvSpPr/>
          <p:nvPr/>
        </p:nvSpPr>
        <p:spPr>
          <a:xfrm>
            <a:off x="6972882" y="5242254"/>
            <a:ext cx="738345" cy="738345"/>
          </a:xfrm>
          <a:prstGeom prst="ellipse">
            <a:avLst/>
          </a:prstGeom>
          <a:solidFill>
            <a:srgbClr val="FEE181">
              <a:alpha val="4705"/>
            </a:srgbClr>
          </a:solidFill>
          <a:ln cap="rnd" cmpd="sng" w="63500">
            <a:solidFill>
              <a:srgbClr val="FEE181">
                <a:alpha val="1490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54" name="Google Shape;54;p1"/>
          <p:cNvSpPr/>
          <p:nvPr/>
        </p:nvSpPr>
        <p:spPr>
          <a:xfrm>
            <a:off x="7494454" y="4928166"/>
            <a:ext cx="738345" cy="738345"/>
          </a:xfrm>
          <a:prstGeom prst="ellipse">
            <a:avLst/>
          </a:prstGeom>
          <a:solidFill>
            <a:srgbClr val="FEE181">
              <a:alpha val="4705"/>
            </a:srgbClr>
          </a:solidFill>
          <a:ln cap="rnd" cmpd="sng" w="12700">
            <a:solidFill>
              <a:srgbClr val="FEE181">
                <a:alpha val="1490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55" name="Google Shape;55;p1"/>
          <p:cNvSpPr/>
          <p:nvPr/>
        </p:nvSpPr>
        <p:spPr>
          <a:xfrm>
            <a:off x="8229034" y="5666511"/>
            <a:ext cx="605634" cy="605634"/>
          </a:xfrm>
          <a:prstGeom prst="ellipse">
            <a:avLst/>
          </a:prstGeom>
          <a:solidFill>
            <a:srgbClr val="FEE181">
              <a:alpha val="4705"/>
            </a:srgbClr>
          </a:solidFill>
          <a:ln cap="rnd" cmpd="sng" w="63500">
            <a:solidFill>
              <a:srgbClr val="FEE181">
                <a:alpha val="1490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56" name="Google Shape;56;p1"/>
          <p:cNvSpPr/>
          <p:nvPr/>
        </p:nvSpPr>
        <p:spPr>
          <a:xfrm>
            <a:off x="8078231" y="4097842"/>
            <a:ext cx="553549" cy="553549"/>
          </a:xfrm>
          <a:prstGeom prst="ellipse">
            <a:avLst/>
          </a:prstGeom>
          <a:solidFill>
            <a:srgbClr val="FEE181">
              <a:alpha val="4705"/>
            </a:srgbClr>
          </a:solidFill>
          <a:ln cap="rnd" cmpd="sng" w="63500">
            <a:solidFill>
              <a:srgbClr val="FEE181">
                <a:alpha val="1490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57" name="Google Shape;57;p1"/>
          <p:cNvSpPr/>
          <p:nvPr/>
        </p:nvSpPr>
        <p:spPr>
          <a:xfrm>
            <a:off x="8411816" y="5057878"/>
            <a:ext cx="553549" cy="553549"/>
          </a:xfrm>
          <a:prstGeom prst="ellipse">
            <a:avLst/>
          </a:prstGeom>
          <a:solidFill>
            <a:srgbClr val="FEE181">
              <a:alpha val="4705"/>
            </a:srgbClr>
          </a:solidFill>
          <a:ln cap="rnd" cmpd="sng" w="63500">
            <a:solidFill>
              <a:srgbClr val="FEE181">
                <a:alpha val="1490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58" name="Google Shape;58;p1"/>
          <p:cNvSpPr/>
          <p:nvPr/>
        </p:nvSpPr>
        <p:spPr>
          <a:xfrm>
            <a:off x="8688590" y="4790335"/>
            <a:ext cx="503408" cy="553550"/>
          </a:xfrm>
          <a:custGeom>
            <a:rect b="b" l="l" r="r" t="t"/>
            <a:pathLst>
              <a:path extrusionOk="0" h="553550" w="503408">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rgbClr val="FEE181">
              <a:alpha val="4705"/>
            </a:srgbClr>
          </a:solidFill>
          <a:ln cap="rnd" cmpd="sng" w="63500">
            <a:solidFill>
              <a:srgbClr val="FEE181">
                <a:alpha val="1490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59" name="Google Shape;59;p1"/>
          <p:cNvSpPr txBox="1"/>
          <p:nvPr>
            <p:ph type="title"/>
          </p:nvPr>
        </p:nvSpPr>
        <p:spPr>
          <a:xfrm>
            <a:off x="1009442" y="675724"/>
            <a:ext cx="7125113" cy="92447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Clr>
                <a:schemeClr val="lt1"/>
              </a:buClr>
              <a:buSzPts val="3200"/>
              <a:buFont typeface="Verdana"/>
              <a:buNone/>
              <a:defRPr b="0" i="0" sz="32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2"/>
                </a:solidFill>
              </a:defRPr>
            </a:lvl2pPr>
            <a:lvl3pPr lvl="2" marR="0" rtl="0" algn="l">
              <a:spcBef>
                <a:spcPts val="0"/>
              </a:spcBef>
              <a:spcAft>
                <a:spcPts val="0"/>
              </a:spcAft>
              <a:buSzPts val="1400"/>
              <a:buNone/>
              <a:defRPr b="0" i="0" sz="1800" u="none" cap="none" strike="noStrike">
                <a:solidFill>
                  <a:schemeClr val="lt2"/>
                </a:solidFill>
              </a:defRPr>
            </a:lvl3pPr>
            <a:lvl4pPr lvl="3" marR="0" rtl="0" algn="l">
              <a:spcBef>
                <a:spcPts val="0"/>
              </a:spcBef>
              <a:spcAft>
                <a:spcPts val="0"/>
              </a:spcAft>
              <a:buSzPts val="1400"/>
              <a:buNone/>
              <a:defRPr b="0" i="0" sz="1800" u="none" cap="none" strike="noStrike">
                <a:solidFill>
                  <a:schemeClr val="lt2"/>
                </a:solidFill>
              </a:defRPr>
            </a:lvl4pPr>
            <a:lvl5pPr lvl="4" marR="0" rtl="0" algn="l">
              <a:spcBef>
                <a:spcPts val="0"/>
              </a:spcBef>
              <a:spcAft>
                <a:spcPts val="0"/>
              </a:spcAft>
              <a:buSzPts val="1400"/>
              <a:buNone/>
              <a:defRPr b="0" i="0" sz="1800" u="none" cap="none" strike="noStrike">
                <a:solidFill>
                  <a:schemeClr val="lt2"/>
                </a:solidFil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60" name="Google Shape;60;p1"/>
          <p:cNvSpPr txBox="1"/>
          <p:nvPr>
            <p:ph idx="1" type="body"/>
          </p:nvPr>
        </p:nvSpPr>
        <p:spPr>
          <a:xfrm>
            <a:off x="1009443" y="1807361"/>
            <a:ext cx="7125112" cy="4051437"/>
          </a:xfrm>
          <a:prstGeom prst="rect">
            <a:avLst/>
          </a:prstGeom>
          <a:noFill/>
          <a:ln>
            <a:noFill/>
          </a:ln>
        </p:spPr>
        <p:txBody>
          <a:bodyPr anchorCtr="0" anchor="ctr" bIns="45700" lIns="91425" spcFirstLastPara="1" rIns="91425" wrap="square" tIns="45700"/>
          <a:lstStyle>
            <a:lvl1pPr indent="-342900" lvl="0" marL="457200" marR="0" rtl="0" algn="l">
              <a:spcBef>
                <a:spcPts val="360"/>
              </a:spcBef>
              <a:spcAft>
                <a:spcPts val="0"/>
              </a:spcAft>
              <a:buClr>
                <a:schemeClr val="lt2"/>
              </a:buClr>
              <a:buSzPts val="1800"/>
              <a:buFont typeface="Noto Sans Symbols"/>
              <a:buChar char="○"/>
              <a:defRPr b="0" i="0" sz="1800" u="none" cap="none" strike="noStrike">
                <a:solidFill>
                  <a:schemeClr val="lt1"/>
                </a:solidFill>
                <a:latin typeface="Verdana"/>
                <a:ea typeface="Verdana"/>
                <a:cs typeface="Verdana"/>
                <a:sym typeface="Verdana"/>
              </a:defRPr>
            </a:lvl1pPr>
            <a:lvl2pPr indent="-330200" lvl="1" marL="914400" marR="0" rtl="0" algn="l">
              <a:spcBef>
                <a:spcPts val="600"/>
              </a:spcBef>
              <a:spcAft>
                <a:spcPts val="0"/>
              </a:spcAft>
              <a:buClr>
                <a:schemeClr val="lt2"/>
              </a:buClr>
              <a:buSzPts val="1600"/>
              <a:buFont typeface="Noto Sans Symbols"/>
              <a:buChar char="○"/>
              <a:defRPr b="0" i="0" sz="1600" u="none" cap="none" strike="noStrike">
                <a:solidFill>
                  <a:schemeClr val="lt1"/>
                </a:solidFill>
                <a:latin typeface="Verdana"/>
                <a:ea typeface="Verdana"/>
                <a:cs typeface="Verdana"/>
                <a:sym typeface="Verdana"/>
              </a:defRPr>
            </a:lvl2pPr>
            <a:lvl3pPr indent="-317500" lvl="2" marL="1371600" marR="0" rtl="0" algn="l">
              <a:spcBef>
                <a:spcPts val="600"/>
              </a:spcBef>
              <a:spcAft>
                <a:spcPts val="0"/>
              </a:spcAft>
              <a:buClr>
                <a:schemeClr val="lt2"/>
              </a:buClr>
              <a:buSzPts val="1400"/>
              <a:buFont typeface="Noto Sans Symbols"/>
              <a:buChar char="○"/>
              <a:defRPr b="0" i="0" sz="1400" u="none" cap="none" strike="noStrike">
                <a:solidFill>
                  <a:schemeClr val="lt1"/>
                </a:solidFill>
                <a:latin typeface="Verdana"/>
                <a:ea typeface="Verdana"/>
                <a:cs typeface="Verdana"/>
                <a:sym typeface="Verdana"/>
              </a:defRPr>
            </a:lvl3pPr>
            <a:lvl4pPr indent="-304800" lvl="3" marL="1828800" marR="0" rtl="0" algn="l">
              <a:spcBef>
                <a:spcPts val="600"/>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4pPr>
            <a:lvl5pPr indent="-304800" lvl="4" marL="2286000" marR="0" rtl="0" algn="l">
              <a:spcBef>
                <a:spcPts val="600"/>
              </a:spcBef>
              <a:spcAft>
                <a:spcPts val="0"/>
              </a:spcAft>
              <a:buClr>
                <a:schemeClr val="lt2"/>
              </a:buClr>
              <a:buSzPts val="1200"/>
              <a:buFont typeface="Noto Sans Symbols"/>
              <a:buChar char="○"/>
              <a:defRPr b="0" i="0" sz="1200" u="none" cap="none" strike="noStrike">
                <a:solidFill>
                  <a:schemeClr val="lt1"/>
                </a:solidFill>
                <a:latin typeface="Verdana"/>
                <a:ea typeface="Verdana"/>
                <a:cs typeface="Verdana"/>
                <a:sym typeface="Verdana"/>
              </a:defRPr>
            </a:lvl5pPr>
            <a:lvl6pPr indent="-355600" lvl="5" marL="2743200" marR="0" rtl="0" algn="l">
              <a:spcBef>
                <a:spcPts val="600"/>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Verdana"/>
                <a:ea typeface="Verdana"/>
                <a:cs typeface="Verdana"/>
                <a:sym typeface="Verdana"/>
              </a:defRPr>
            </a:lvl9pPr>
          </a:lstStyle>
          <a:p/>
        </p:txBody>
      </p:sp>
      <p:sp>
        <p:nvSpPr>
          <p:cNvPr id="61" name="Google Shape;61;p1"/>
          <p:cNvSpPr txBox="1"/>
          <p:nvPr>
            <p:ph idx="10" type="dt"/>
          </p:nvPr>
        </p:nvSpPr>
        <p:spPr>
          <a:xfrm>
            <a:off x="6437344" y="5951810"/>
            <a:ext cx="2133600" cy="365125"/>
          </a:xfrm>
          <a:prstGeom prst="rect">
            <a:avLst/>
          </a:prstGeom>
          <a:noFill/>
          <a:ln>
            <a:noFill/>
          </a:ln>
        </p:spPr>
        <p:txBody>
          <a:bodyPr anchorCtr="0" anchor="b" bIns="45700" lIns="91425" spcFirstLastPara="1" rIns="91425" wrap="square" tIns="45700"/>
          <a:lstStyle>
            <a:lvl1pPr lvl="0" marR="0" rtl="0" algn="r">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62" name="Google Shape;62;p1"/>
          <p:cNvSpPr txBox="1"/>
          <p:nvPr>
            <p:ph idx="11" type="ftr"/>
          </p:nvPr>
        </p:nvSpPr>
        <p:spPr>
          <a:xfrm>
            <a:off x="1180945" y="5951810"/>
            <a:ext cx="5256399" cy="365125"/>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0" i="0" sz="900" u="none" cap="none" strike="noStrike">
                <a:solidFill>
                  <a:schemeClr val="lt1"/>
                </a:solidFill>
                <a:latin typeface="Verdana"/>
                <a:ea typeface="Verdana"/>
                <a:cs typeface="Verdana"/>
                <a:sym typeface="Verdana"/>
              </a:defRPr>
            </a:lvl1pPr>
            <a:lvl2pPr lvl="1"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2pPr>
            <a:lvl3pPr lvl="2"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3pPr>
            <a:lvl4pPr lvl="3"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4pPr>
            <a:lvl5pPr lvl="4"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5pPr>
            <a:lvl6pPr lvl="5"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6pPr>
            <a:lvl7pPr lvl="6"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7pPr>
            <a:lvl8pPr lvl="7"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8pPr>
            <a:lvl9pPr lvl="8" marR="0" rtl="0" algn="l">
              <a:spcBef>
                <a:spcPts val="0"/>
              </a:spcBef>
              <a:spcAft>
                <a:spcPts val="0"/>
              </a:spcAft>
              <a:buSzPts val="1400"/>
              <a:buNone/>
              <a:defRPr b="0" i="0" sz="1800" u="none" cap="none" strike="noStrike">
                <a:solidFill>
                  <a:schemeClr val="lt1"/>
                </a:solidFill>
                <a:latin typeface="Verdana"/>
                <a:ea typeface="Verdana"/>
                <a:cs typeface="Verdana"/>
                <a:sym typeface="Verdana"/>
              </a:defRPr>
            </a:lvl9pPr>
          </a:lstStyle>
          <a:p/>
        </p:txBody>
      </p:sp>
      <p:sp>
        <p:nvSpPr>
          <p:cNvPr id="63" name="Google Shape;63;p1"/>
          <p:cNvSpPr txBox="1"/>
          <p:nvPr>
            <p:ph idx="12" type="sldNum"/>
          </p:nvPr>
        </p:nvSpPr>
        <p:spPr>
          <a:xfrm>
            <a:off x="572658" y="5951810"/>
            <a:ext cx="608287" cy="365125"/>
          </a:xfrm>
          <a:prstGeom prst="rect">
            <a:avLst/>
          </a:prstGeom>
          <a:noFill/>
          <a:ln>
            <a:noFill/>
          </a:ln>
        </p:spPr>
        <p:txBody>
          <a:bodyPr anchorCtr="0" anchor="b" bIns="45700" lIns="91425" spcFirstLastPara="1" rIns="91425" wrap="square" tIns="45700">
            <a:noAutofit/>
          </a:bodyPr>
          <a:lstStyle>
            <a:lvl1pPr indent="0" lvl="0" marL="0" marR="0" rtl="0" algn="l">
              <a:spcBef>
                <a:spcPts val="0"/>
              </a:spcBef>
              <a:buNone/>
              <a:defRPr b="0" i="0" sz="1800" u="none" cap="none" strike="noStrike">
                <a:solidFill>
                  <a:schemeClr val="lt1"/>
                </a:solidFill>
                <a:latin typeface="Verdana"/>
                <a:ea typeface="Verdana"/>
                <a:cs typeface="Verdana"/>
                <a:sym typeface="Verdana"/>
              </a:defRPr>
            </a:lvl1pPr>
            <a:lvl2pPr indent="0" lvl="1" marL="0" marR="0" rtl="0" algn="l">
              <a:spcBef>
                <a:spcPts val="0"/>
              </a:spcBef>
              <a:buNone/>
              <a:defRPr b="0" i="0" sz="1800" u="none" cap="none" strike="noStrike">
                <a:solidFill>
                  <a:schemeClr val="lt1"/>
                </a:solidFill>
                <a:latin typeface="Verdana"/>
                <a:ea typeface="Verdana"/>
                <a:cs typeface="Verdana"/>
                <a:sym typeface="Verdana"/>
              </a:defRPr>
            </a:lvl2pPr>
            <a:lvl3pPr indent="0" lvl="2" marL="0" marR="0" rtl="0" algn="l">
              <a:spcBef>
                <a:spcPts val="0"/>
              </a:spcBef>
              <a:buNone/>
              <a:defRPr b="0" i="0" sz="1800" u="none" cap="none" strike="noStrike">
                <a:solidFill>
                  <a:schemeClr val="lt1"/>
                </a:solidFill>
                <a:latin typeface="Verdana"/>
                <a:ea typeface="Verdana"/>
                <a:cs typeface="Verdana"/>
                <a:sym typeface="Verdana"/>
              </a:defRPr>
            </a:lvl3pPr>
            <a:lvl4pPr indent="0" lvl="3" marL="0" marR="0" rtl="0" algn="l">
              <a:spcBef>
                <a:spcPts val="0"/>
              </a:spcBef>
              <a:buNone/>
              <a:defRPr b="0" i="0" sz="1800" u="none" cap="none" strike="noStrike">
                <a:solidFill>
                  <a:schemeClr val="lt1"/>
                </a:solidFill>
                <a:latin typeface="Verdana"/>
                <a:ea typeface="Verdana"/>
                <a:cs typeface="Verdana"/>
                <a:sym typeface="Verdana"/>
              </a:defRPr>
            </a:lvl4pPr>
            <a:lvl5pPr indent="0" lvl="4" marL="0" marR="0" rtl="0" algn="l">
              <a:spcBef>
                <a:spcPts val="0"/>
              </a:spcBef>
              <a:buNone/>
              <a:defRPr b="0" i="0" sz="1800" u="none" cap="none" strike="noStrike">
                <a:solidFill>
                  <a:schemeClr val="lt1"/>
                </a:solidFill>
                <a:latin typeface="Verdana"/>
                <a:ea typeface="Verdana"/>
                <a:cs typeface="Verdana"/>
                <a:sym typeface="Verdana"/>
              </a:defRPr>
            </a:lvl5pPr>
            <a:lvl6pPr indent="0" lvl="5" marL="0" marR="0" rtl="0" algn="l">
              <a:spcBef>
                <a:spcPts val="0"/>
              </a:spcBef>
              <a:buNone/>
              <a:defRPr b="0" i="0" sz="1800" u="none" cap="none" strike="noStrike">
                <a:solidFill>
                  <a:schemeClr val="lt1"/>
                </a:solidFill>
                <a:latin typeface="Verdana"/>
                <a:ea typeface="Verdana"/>
                <a:cs typeface="Verdana"/>
                <a:sym typeface="Verdana"/>
              </a:defRPr>
            </a:lvl6pPr>
            <a:lvl7pPr indent="0" lvl="6" marL="0" marR="0" rtl="0" algn="l">
              <a:spcBef>
                <a:spcPts val="0"/>
              </a:spcBef>
              <a:buNone/>
              <a:defRPr b="0" i="0" sz="1800" u="none" cap="none" strike="noStrike">
                <a:solidFill>
                  <a:schemeClr val="lt1"/>
                </a:solidFill>
                <a:latin typeface="Verdana"/>
                <a:ea typeface="Verdana"/>
                <a:cs typeface="Verdana"/>
                <a:sym typeface="Verdana"/>
              </a:defRPr>
            </a:lvl7pPr>
            <a:lvl8pPr indent="0" lvl="7" marL="0" marR="0" rtl="0" algn="l">
              <a:spcBef>
                <a:spcPts val="0"/>
              </a:spcBef>
              <a:buNone/>
              <a:defRPr b="0" i="0" sz="1800" u="none" cap="none" strike="noStrike">
                <a:solidFill>
                  <a:schemeClr val="lt1"/>
                </a:solidFill>
                <a:latin typeface="Verdana"/>
                <a:ea typeface="Verdana"/>
                <a:cs typeface="Verdana"/>
                <a:sym typeface="Verdana"/>
              </a:defRPr>
            </a:lvl8pPr>
            <a:lvl9pPr indent="0" lvl="8" marL="0" marR="0" rtl="0" algn="l">
              <a:spcBef>
                <a:spcPts val="0"/>
              </a:spcBef>
              <a:buNone/>
              <a:defRPr b="0" i="0" sz="1800" u="none" cap="none" strike="noStrike">
                <a:solidFill>
                  <a:schemeClr val="lt1"/>
                </a:solidFill>
                <a:latin typeface="Verdana"/>
                <a:ea typeface="Verdana"/>
                <a:cs typeface="Verdana"/>
                <a:sym typeface="Verdana"/>
              </a:defRPr>
            </a:lvl9pPr>
          </a:lstStyle>
          <a:p>
            <a:pPr indent="0" lvl="0" marL="0" rtl="0" algn="l">
              <a:spcBef>
                <a:spcPts val="0"/>
              </a:spcBef>
              <a:spcAft>
                <a:spcPts val="0"/>
              </a:spcAft>
              <a:buNone/>
            </a:pPr>
            <a:fld id="{00000000-1234-1234-1234-123412341234}" type="slidenum">
              <a:rPr lang="en-CA"/>
              <a:t>‹#›</a:t>
            </a:fld>
            <a:endParaRPr/>
          </a:p>
        </p:txBody>
      </p:sp>
      <p:sp>
        <p:nvSpPr>
          <p:cNvPr id="64" name="Google Shape;64;p1"/>
          <p:cNvSpPr/>
          <p:nvPr/>
        </p:nvSpPr>
        <p:spPr>
          <a:xfrm>
            <a:off x="1583172" y="5454223"/>
            <a:ext cx="1909234" cy="1468668"/>
          </a:xfrm>
          <a:custGeom>
            <a:rect b="b" l="l" r="r" t="t"/>
            <a:pathLst>
              <a:path extrusionOk="0" h="1468668" w="1909234">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rgbClr val="FDC51B">
              <a:alpha val="7843"/>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65" name="Google Shape;65;p1"/>
          <p:cNvSpPr/>
          <p:nvPr/>
        </p:nvSpPr>
        <p:spPr>
          <a:xfrm>
            <a:off x="8570944" y="3382942"/>
            <a:ext cx="306310" cy="306310"/>
          </a:xfrm>
          <a:prstGeom prst="ellipse">
            <a:avLst/>
          </a:prstGeom>
          <a:solidFill>
            <a:srgbClr val="FEE181">
              <a:alpha val="4705"/>
            </a:srgbClr>
          </a:solidFill>
          <a:ln cap="rnd" cmpd="sng" w="63500">
            <a:solidFill>
              <a:srgbClr val="FEE181">
                <a:alpha val="1490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66" name="Google Shape;66;p1"/>
          <p:cNvSpPr/>
          <p:nvPr/>
        </p:nvSpPr>
        <p:spPr>
          <a:xfrm>
            <a:off x="8398204" y="3536097"/>
            <a:ext cx="306310" cy="306310"/>
          </a:xfrm>
          <a:prstGeom prst="ellipse">
            <a:avLst/>
          </a:prstGeom>
          <a:solidFill>
            <a:srgbClr val="FEE181">
              <a:alpha val="4705"/>
            </a:srgbClr>
          </a:solidFill>
          <a:ln cap="rnd" cmpd="sng" w="63500">
            <a:solidFill>
              <a:srgbClr val="FEE181">
                <a:alpha val="1490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67" name="Google Shape;67;p1"/>
          <p:cNvSpPr/>
          <p:nvPr/>
        </p:nvSpPr>
        <p:spPr>
          <a:xfrm>
            <a:off x="8608408" y="3688497"/>
            <a:ext cx="306310" cy="306310"/>
          </a:xfrm>
          <a:prstGeom prst="ellipse">
            <a:avLst/>
          </a:prstGeom>
          <a:solidFill>
            <a:srgbClr val="FEE181">
              <a:alpha val="4705"/>
            </a:srgbClr>
          </a:solidFill>
          <a:ln cap="rnd" cmpd="sng" w="63500">
            <a:solidFill>
              <a:srgbClr val="FEE181">
                <a:alpha val="1490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68" name="Google Shape;68;p1"/>
          <p:cNvSpPr/>
          <p:nvPr/>
        </p:nvSpPr>
        <p:spPr>
          <a:xfrm>
            <a:off x="154676" y="2698928"/>
            <a:ext cx="467627" cy="467627"/>
          </a:xfrm>
          <a:prstGeom prst="ellipse">
            <a:avLst/>
          </a:prstGeom>
          <a:solidFill>
            <a:srgbClr val="FEE181">
              <a:alpha val="4705"/>
            </a:srgbClr>
          </a:solidFill>
          <a:ln cap="rnd" cmpd="sng" w="12700">
            <a:solidFill>
              <a:srgbClr val="FEE181">
                <a:alpha val="1490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69" name="Google Shape;69;p1"/>
          <p:cNvSpPr/>
          <p:nvPr/>
        </p:nvSpPr>
        <p:spPr>
          <a:xfrm>
            <a:off x="474208" y="3166555"/>
            <a:ext cx="458770" cy="458770"/>
          </a:xfrm>
          <a:prstGeom prst="ellipse">
            <a:avLst/>
          </a:prstGeom>
          <a:solidFill>
            <a:srgbClr val="FEE181">
              <a:alpha val="4705"/>
            </a:srgbClr>
          </a:solidFill>
          <a:ln cap="rnd" cmpd="sng" w="12700">
            <a:solidFill>
              <a:srgbClr val="FEE181">
                <a:alpha val="1490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70" name="Google Shape;70;p1"/>
          <p:cNvSpPr/>
          <p:nvPr/>
        </p:nvSpPr>
        <p:spPr>
          <a:xfrm>
            <a:off x="270258" y="3382942"/>
            <a:ext cx="352045" cy="352045"/>
          </a:xfrm>
          <a:prstGeom prst="ellipse">
            <a:avLst/>
          </a:prstGeom>
          <a:solidFill>
            <a:srgbClr val="FEE181">
              <a:alpha val="4705"/>
            </a:srgbClr>
          </a:solidFill>
          <a:ln cap="rnd" cmpd="sng" w="63500">
            <a:solidFill>
              <a:srgbClr val="FEE181">
                <a:alpha val="14901"/>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71" name="Google Shape;71;p1"/>
          <p:cNvSpPr/>
          <p:nvPr/>
        </p:nvSpPr>
        <p:spPr>
          <a:xfrm>
            <a:off x="-86601" y="2581479"/>
            <a:ext cx="1360441" cy="1909234"/>
          </a:xfrm>
          <a:custGeom>
            <a:rect b="b" l="l" r="r" t="t"/>
            <a:pathLst>
              <a:path extrusionOk="0" h="1909234" w="1360441">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rgbClr val="FDC51B">
              <a:alpha val="7843"/>
            </a:srgbClr>
          </a:solidFill>
          <a:ln cap="rnd" cmpd="sng" w="330200">
            <a:solidFill>
              <a:srgbClr val="FEE181">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
        <p:nvSpPr>
          <p:cNvPr id="72" name="Google Shape;72;p1"/>
          <p:cNvSpPr/>
          <p:nvPr/>
        </p:nvSpPr>
        <p:spPr>
          <a:xfrm>
            <a:off x="6173123" y="2395416"/>
            <a:ext cx="1218253" cy="1218253"/>
          </a:xfrm>
          <a:prstGeom prst="ellipse">
            <a:avLst/>
          </a:prstGeom>
          <a:solidFill>
            <a:srgbClr val="FDC51B">
              <a:alpha val="9803"/>
            </a:srgbClr>
          </a:solidFill>
          <a:ln cap="rnd" cmpd="sng" w="177800">
            <a:solidFill>
              <a:srgbClr val="FEEAAC">
                <a:alpha val="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Verdana"/>
              <a:ea typeface="Verdana"/>
              <a:cs typeface="Verdana"/>
              <a:sym typeface="Verdana"/>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png"/><Relationship Id="rId4" Type="http://schemas.openxmlformats.org/officeDocument/2006/relationships/hyperlink" Target="https://www.priv.gc.ca/en/privacy-topics/technology-and-privacy/digital-devices/02_05_d_73_wd/" TargetMode="External"/><Relationship Id="rId5" Type="http://schemas.openxmlformats.org/officeDocument/2006/relationships/hyperlink" Target="https://www.priv.gc.ca/en/privacy-topics/technology-and-privacy/02_05_d_72_io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hyperlink" Target="https://www.getcybersafe.gc.ca/cnt/rsrcs/pblctns/cbrsf-tlkt/index-en.aspx"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5.png"/><Relationship Id="rId4" Type="http://schemas.openxmlformats.org/officeDocument/2006/relationships/hyperlink" Target="https://www.getcybersafe.gc.ca/cnt/rsrcs/pblctns/cbrsf-tlkt/index-en.asp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pic>
        <p:nvPicPr>
          <p:cNvPr id="155" name="Google Shape;155;p13"/>
          <p:cNvPicPr preferRelativeResize="0"/>
          <p:nvPr/>
        </p:nvPicPr>
        <p:blipFill rotWithShape="1">
          <a:blip r:embed="rId3">
            <a:alphaModFix/>
          </a:blip>
          <a:srcRect b="0" l="0" r="0" t="0"/>
          <a:stretch/>
        </p:blipFill>
        <p:spPr>
          <a:xfrm>
            <a:off x="1187624" y="276563"/>
            <a:ext cx="6624736" cy="3816424"/>
          </a:xfrm>
          <a:prstGeom prst="rect">
            <a:avLst/>
          </a:prstGeom>
          <a:noFill/>
          <a:ln>
            <a:noFill/>
          </a:ln>
        </p:spPr>
      </p:pic>
      <p:sp>
        <p:nvSpPr>
          <p:cNvPr id="156" name="Google Shape;156;p13"/>
          <p:cNvSpPr/>
          <p:nvPr/>
        </p:nvSpPr>
        <p:spPr>
          <a:xfrm>
            <a:off x="-396552" y="4509120"/>
            <a:ext cx="9793088" cy="677108"/>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n-CA" sz="2000" u="none" cap="none" strike="noStrike">
                <a:solidFill>
                  <a:schemeClr val="dk2"/>
                </a:solidFill>
                <a:latin typeface="Verdana"/>
                <a:ea typeface="Verdana"/>
                <a:cs typeface="Verdana"/>
                <a:sym typeface="Verdana"/>
              </a:rPr>
              <a:t>Canadian Multistakeholder Process - Enhancing IOT Security:</a:t>
            </a:r>
            <a:endParaRPr/>
          </a:p>
          <a:p>
            <a:pPr indent="0" lvl="0" marL="0" marR="0" rtl="0" algn="ctr">
              <a:spcBef>
                <a:spcPts val="0"/>
              </a:spcBef>
              <a:spcAft>
                <a:spcPts val="0"/>
              </a:spcAft>
              <a:buNone/>
            </a:pPr>
            <a:r>
              <a:rPr b="1" i="0" lang="en-CA" sz="1800" u="none" cap="none" strike="noStrike">
                <a:solidFill>
                  <a:schemeClr val="dk2"/>
                </a:solidFill>
                <a:latin typeface="Verdana"/>
                <a:ea typeface="Verdana"/>
                <a:cs typeface="Verdana"/>
                <a:sym typeface="Verdana"/>
              </a:rPr>
              <a:t>Consumer Empowerment through Education</a:t>
            </a:r>
            <a:endParaRPr b="1" i="0" sz="1800" u="none" cap="none" strike="noStrike">
              <a:solidFill>
                <a:schemeClr val="dk2"/>
              </a:solidFill>
              <a:latin typeface="Verdana"/>
              <a:ea typeface="Verdana"/>
              <a:cs typeface="Verdana"/>
              <a:sym typeface="Verdana"/>
            </a:endParaRPr>
          </a:p>
        </p:txBody>
      </p:sp>
      <p:sp>
        <p:nvSpPr>
          <p:cNvPr id="157" name="Google Shape;157;p13"/>
          <p:cNvSpPr txBox="1"/>
          <p:nvPr/>
        </p:nvSpPr>
        <p:spPr>
          <a:xfrm>
            <a:off x="6660232" y="5860722"/>
            <a:ext cx="2283856" cy="369332"/>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0" i="0" lang="en-CA" sz="1800" u="none" cap="none" strike="noStrike">
                <a:solidFill>
                  <a:schemeClr val="dk2"/>
                </a:solidFill>
                <a:latin typeface="Verdana"/>
                <a:ea typeface="Verdana"/>
                <a:cs typeface="Verdana"/>
                <a:sym typeface="Verdana"/>
              </a:rPr>
              <a:t>September 2018 </a:t>
            </a:r>
            <a:endParaRPr/>
          </a:p>
        </p:txBody>
      </p:sp>
      <p:sp>
        <p:nvSpPr>
          <p:cNvPr id="158" name="Google Shape;158;p13"/>
          <p:cNvSpPr txBox="1"/>
          <p:nvPr/>
        </p:nvSpPr>
        <p:spPr>
          <a:xfrm>
            <a:off x="6369803" y="6312"/>
            <a:ext cx="2771800" cy="369332"/>
          </a:xfrm>
          <a:prstGeom prst="rect">
            <a:avLst/>
          </a:prstGeom>
          <a:gradFill>
            <a:gsLst>
              <a:gs pos="0">
                <a:srgbClr val="D1DAB0"/>
              </a:gs>
              <a:gs pos="100000">
                <a:srgbClr val="ADBF63"/>
              </a:gs>
            </a:gsLst>
            <a:lin ang="5400000" scaled="0"/>
          </a:gradFill>
          <a:ln cap="rnd" cmpd="sng" w="12700">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n-CA" sz="1800" u="none" cap="none" strike="noStrike">
                <a:solidFill>
                  <a:srgbClr val="FFA34A"/>
                </a:solidFill>
                <a:latin typeface="Verdana"/>
                <a:ea typeface="Verdana"/>
                <a:cs typeface="Verdana"/>
                <a:sym typeface="Verdana"/>
              </a:rPr>
              <a:t>For Discussion</a:t>
            </a:r>
            <a:endParaRPr b="1" i="0" sz="1800" u="none" cap="none" strike="noStrike">
              <a:solidFill>
                <a:srgbClr val="FFA34A"/>
              </a:solidFill>
              <a:latin typeface="Verdana"/>
              <a:ea typeface="Verdana"/>
              <a:cs typeface="Verdana"/>
              <a:sym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14"/>
          <p:cNvSpPr txBox="1"/>
          <p:nvPr>
            <p:ph type="title"/>
          </p:nvPr>
        </p:nvSpPr>
        <p:spPr>
          <a:xfrm>
            <a:off x="1009442" y="675724"/>
            <a:ext cx="7125113" cy="92447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2"/>
              </a:buClr>
              <a:buSzPts val="3200"/>
              <a:buFont typeface="Verdana"/>
              <a:buNone/>
            </a:pPr>
            <a:r>
              <a:rPr b="1" i="0" lang="en-CA" sz="3200" u="none" cap="none" strike="noStrike">
                <a:solidFill>
                  <a:schemeClr val="dk2"/>
                </a:solidFill>
                <a:latin typeface="Verdana"/>
                <a:ea typeface="Verdana"/>
                <a:cs typeface="Verdana"/>
                <a:sym typeface="Verdana"/>
              </a:rPr>
              <a:t>Introduction</a:t>
            </a:r>
            <a:endParaRPr b="1" i="0" sz="3200" u="none" cap="none" strike="noStrike">
              <a:solidFill>
                <a:schemeClr val="dk2"/>
              </a:solidFill>
              <a:latin typeface="Verdana"/>
              <a:ea typeface="Verdana"/>
              <a:cs typeface="Verdana"/>
              <a:sym typeface="Verdana"/>
            </a:endParaRPr>
          </a:p>
        </p:txBody>
      </p:sp>
      <p:sp>
        <p:nvSpPr>
          <p:cNvPr id="165" name="Google Shape;165;p14"/>
          <p:cNvSpPr txBox="1"/>
          <p:nvPr>
            <p:ph idx="1" type="body"/>
          </p:nvPr>
        </p:nvSpPr>
        <p:spPr>
          <a:xfrm>
            <a:off x="539552" y="1484785"/>
            <a:ext cx="7992887" cy="5040560"/>
          </a:xfrm>
          <a:prstGeom prst="rect">
            <a:avLst/>
          </a:prstGeom>
          <a:noFill/>
          <a:ln>
            <a:noFill/>
          </a:ln>
        </p:spPr>
        <p:txBody>
          <a:bodyPr anchorCtr="0" anchor="ctr" bIns="45700" lIns="91425" spcFirstLastPara="1" rIns="91425" wrap="square" tIns="45700">
            <a:noAutofit/>
          </a:bodyPr>
          <a:lstStyle/>
          <a:p>
            <a:pPr indent="-342900" lvl="0" marL="342900" marR="0" rtl="0" algn="l">
              <a:spcBef>
                <a:spcPts val="0"/>
              </a:spcBef>
              <a:spcAft>
                <a:spcPts val="0"/>
              </a:spcAft>
              <a:buClr>
                <a:schemeClr val="lt2"/>
              </a:buClr>
              <a:buSzPts val="1600"/>
              <a:buFont typeface="Noto Sans Symbols"/>
              <a:buChar char="○"/>
            </a:pPr>
            <a:r>
              <a:rPr b="0" i="0" lang="en-CA" sz="1600" u="none" cap="none" strike="noStrike">
                <a:solidFill>
                  <a:schemeClr val="dk1"/>
                </a:solidFill>
                <a:latin typeface="Verdana"/>
                <a:ea typeface="Verdana"/>
                <a:cs typeface="Verdana"/>
                <a:sym typeface="Verdana"/>
              </a:rPr>
              <a:t>On August 15</a:t>
            </a:r>
            <a:r>
              <a:rPr b="0" baseline="30000" i="0" lang="en-CA" sz="1600" u="none" cap="none" strike="noStrike">
                <a:solidFill>
                  <a:schemeClr val="dk1"/>
                </a:solidFill>
                <a:latin typeface="Verdana"/>
                <a:ea typeface="Verdana"/>
                <a:cs typeface="Verdana"/>
                <a:sym typeface="Verdana"/>
              </a:rPr>
              <a:t>th</a:t>
            </a:r>
            <a:r>
              <a:rPr b="0" i="0" lang="en-CA" sz="1600" u="none" cap="none" strike="noStrike">
                <a:solidFill>
                  <a:schemeClr val="dk1"/>
                </a:solidFill>
                <a:latin typeface="Verdana"/>
                <a:ea typeface="Verdana"/>
                <a:cs typeface="Verdana"/>
                <a:sym typeface="Verdana"/>
              </a:rPr>
              <a:t>,</a:t>
            </a:r>
            <a:r>
              <a:rPr b="1" i="0" lang="en-CA" sz="1600" u="none" cap="none" strike="noStrike">
                <a:solidFill>
                  <a:schemeClr val="dk1"/>
                </a:solidFill>
                <a:latin typeface="Verdana"/>
                <a:ea typeface="Verdana"/>
                <a:cs typeface="Verdana"/>
                <a:sym typeface="Verdana"/>
              </a:rPr>
              <a:t> </a:t>
            </a:r>
            <a:r>
              <a:rPr b="0" i="0" lang="en-CA" sz="1600" u="none" cap="none" strike="noStrike">
                <a:solidFill>
                  <a:schemeClr val="dk1"/>
                </a:solidFill>
                <a:latin typeface="Verdana"/>
                <a:ea typeface="Verdana"/>
                <a:cs typeface="Verdana"/>
                <a:sym typeface="Verdana"/>
              </a:rPr>
              <a:t>the Consumer Education &amp; Awareness WG agreed at its first virtual meeting to start working on drafting key messages that the initiative could endorse as key components to make an effective education or outreach program. </a:t>
            </a:r>
            <a:endParaRPr b="0" i="0" sz="1600" u="none" cap="none" strike="noStrike">
              <a:solidFill>
                <a:schemeClr val="dk1"/>
              </a:solidFill>
              <a:latin typeface="Verdana"/>
              <a:ea typeface="Verdana"/>
              <a:cs typeface="Verdana"/>
              <a:sym typeface="Verdana"/>
            </a:endParaRPr>
          </a:p>
          <a:p>
            <a:pPr indent="-342900" lvl="0" marL="342900" marR="0" rtl="0" algn="l">
              <a:spcBef>
                <a:spcPts val="920"/>
              </a:spcBef>
              <a:spcAft>
                <a:spcPts val="0"/>
              </a:spcAft>
              <a:buClr>
                <a:schemeClr val="lt2"/>
              </a:buClr>
              <a:buSzPts val="1600"/>
              <a:buFont typeface="Noto Sans Symbols"/>
              <a:buChar char="○"/>
            </a:pPr>
            <a:r>
              <a:rPr b="0" i="0" lang="en-CA" sz="1600" u="none" cap="none" strike="noStrike">
                <a:solidFill>
                  <a:schemeClr val="dk1"/>
                </a:solidFill>
                <a:latin typeface="Verdana"/>
                <a:ea typeface="Verdana"/>
                <a:cs typeface="Verdana"/>
                <a:sym typeface="Verdana"/>
              </a:rPr>
              <a:t>Key messages are to be grouped within three categories - privacy, security, functionality</a:t>
            </a:r>
            <a:r>
              <a:rPr b="0" baseline="30000" i="0" lang="en-CA" sz="1050" u="none" cap="none" strike="noStrike">
                <a:solidFill>
                  <a:schemeClr val="dk1"/>
                </a:solidFill>
                <a:latin typeface="Verdana"/>
                <a:ea typeface="Verdana"/>
                <a:cs typeface="Verdana"/>
                <a:sym typeface="Verdana"/>
              </a:rPr>
              <a:t>1</a:t>
            </a:r>
            <a:r>
              <a:rPr b="0" i="0" lang="en-CA" sz="1600" u="none" cap="none" strike="noStrike">
                <a:solidFill>
                  <a:schemeClr val="dk1"/>
                </a:solidFill>
                <a:latin typeface="Verdana"/>
                <a:ea typeface="Verdana"/>
                <a:cs typeface="Verdana"/>
                <a:sym typeface="Verdana"/>
              </a:rPr>
              <a:t>; and across three verticals - before purchasing, after purchased, at problem. </a:t>
            </a:r>
            <a:endParaRPr b="0" i="0" sz="1600" u="none" cap="none" strike="noStrike">
              <a:solidFill>
                <a:schemeClr val="dk1"/>
              </a:solidFill>
              <a:latin typeface="Verdana"/>
              <a:ea typeface="Verdana"/>
              <a:cs typeface="Verdana"/>
              <a:sym typeface="Verdana"/>
            </a:endParaRPr>
          </a:p>
          <a:p>
            <a:pPr indent="-342900" lvl="0" marL="342900" marR="0" rtl="0" algn="l">
              <a:spcBef>
                <a:spcPts val="920"/>
              </a:spcBef>
              <a:spcAft>
                <a:spcPts val="0"/>
              </a:spcAft>
              <a:buClr>
                <a:schemeClr val="lt2"/>
              </a:buClr>
              <a:buSzPts val="1600"/>
              <a:buFont typeface="Noto Sans Symbols"/>
              <a:buChar char="○"/>
            </a:pPr>
            <a:r>
              <a:rPr b="0" i="0" lang="en-CA" sz="1600" u="none" cap="none" strike="noStrike">
                <a:solidFill>
                  <a:schemeClr val="dk1"/>
                </a:solidFill>
                <a:latin typeface="Verdana"/>
                <a:ea typeface="Verdana"/>
                <a:cs typeface="Verdana"/>
                <a:sym typeface="Verdana"/>
              </a:rPr>
              <a:t>These messages will then be assessed to ensure they address the devices and audiences most vulnerable to IOT privacy and security risks, while still encouraging IOT adoption. </a:t>
            </a:r>
            <a:endParaRPr b="0" i="0" sz="1600" u="none" cap="none" strike="noStrike">
              <a:solidFill>
                <a:schemeClr val="dk1"/>
              </a:solidFill>
              <a:latin typeface="Verdana"/>
              <a:ea typeface="Verdana"/>
              <a:cs typeface="Verdana"/>
              <a:sym typeface="Verdana"/>
            </a:endParaRPr>
          </a:p>
          <a:p>
            <a:pPr indent="-342900" lvl="0" marL="342900" marR="0" rtl="0" algn="l">
              <a:spcBef>
                <a:spcPts val="920"/>
              </a:spcBef>
              <a:spcAft>
                <a:spcPts val="0"/>
              </a:spcAft>
              <a:buClr>
                <a:schemeClr val="lt2"/>
              </a:buClr>
              <a:buSzPts val="1600"/>
              <a:buFont typeface="Noto Sans Symbols"/>
              <a:buChar char="○"/>
            </a:pPr>
            <a:r>
              <a:rPr b="0" i="0" lang="en-CA" sz="1600" u="none" cap="none" strike="noStrike">
                <a:solidFill>
                  <a:schemeClr val="dk1"/>
                </a:solidFill>
                <a:latin typeface="Verdana"/>
                <a:ea typeface="Verdana"/>
                <a:cs typeface="Verdana"/>
                <a:sym typeface="Verdana"/>
              </a:rPr>
              <a:t>Preliminary views are to limit the scope of messages to household and business devices as a starting point for this WG (instead of AVs or SCs).</a:t>
            </a:r>
            <a:endParaRPr/>
          </a:p>
          <a:p>
            <a:pPr indent="-342900" lvl="0" marL="342900" marR="0" rtl="0" algn="l">
              <a:spcBef>
                <a:spcPts val="920"/>
              </a:spcBef>
              <a:spcAft>
                <a:spcPts val="0"/>
              </a:spcAft>
              <a:buClr>
                <a:schemeClr val="lt2"/>
              </a:buClr>
              <a:buSzPts val="1600"/>
              <a:buFont typeface="Noto Sans Symbols"/>
              <a:buChar char="○"/>
            </a:pPr>
            <a:r>
              <a:rPr b="0" i="0" lang="en-CA" sz="1600" u="none" cap="none" strike="noStrike">
                <a:solidFill>
                  <a:schemeClr val="dk1"/>
                </a:solidFill>
                <a:latin typeface="Verdana"/>
                <a:ea typeface="Verdana"/>
                <a:cs typeface="Verdana"/>
                <a:sym typeface="Verdana"/>
              </a:rPr>
              <a:t>The objectives of this meeting is to: 1) leverage expertise to identify messages and gaps; and 2) provide an initial assessment and consolidation of the list of draft messages.  </a:t>
            </a:r>
            <a:endParaRPr b="0" i="0" sz="1600" u="none" cap="none" strike="noStrike">
              <a:solidFill>
                <a:schemeClr val="dk1"/>
              </a:solidFill>
              <a:latin typeface="Verdana"/>
              <a:ea typeface="Verdana"/>
              <a:cs typeface="Verdana"/>
              <a:sym typeface="Verdana"/>
            </a:endParaRPr>
          </a:p>
          <a:p>
            <a:pPr indent="-241300" lvl="0" marL="342900" marR="0" rtl="0" algn="l">
              <a:spcBef>
                <a:spcPts val="920"/>
              </a:spcBef>
              <a:spcAft>
                <a:spcPts val="0"/>
              </a:spcAft>
              <a:buClr>
                <a:schemeClr val="lt2"/>
              </a:buClr>
              <a:buSzPts val="1600"/>
              <a:buFont typeface="Noto Sans Symbols"/>
              <a:buNone/>
            </a:pPr>
            <a:r>
              <a:t/>
            </a:r>
            <a:endParaRPr b="0" i="0" sz="1600" u="none" cap="none" strike="noStrike">
              <a:solidFill>
                <a:schemeClr val="dk1"/>
              </a:solidFill>
              <a:latin typeface="Verdana"/>
              <a:ea typeface="Verdana"/>
              <a:cs typeface="Verdana"/>
              <a:sym typeface="Verdan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169" name="Shape 169"/>
        <p:cNvGrpSpPr/>
        <p:nvPr/>
      </p:nvGrpSpPr>
      <p:grpSpPr>
        <a:xfrm>
          <a:off x="0" y="0"/>
          <a:ext cx="0" cy="0"/>
          <a:chOff x="0" y="0"/>
          <a:chExt cx="0" cy="0"/>
        </a:xfrm>
      </p:grpSpPr>
      <p:graphicFrame>
        <p:nvGraphicFramePr>
          <p:cNvPr id="170" name="Google Shape;170;p15"/>
          <p:cNvGraphicFramePr/>
          <p:nvPr/>
        </p:nvGraphicFramePr>
        <p:xfrm>
          <a:off x="-108520" y="-368348"/>
          <a:ext cx="3000000" cy="3000000"/>
        </p:xfrm>
        <a:graphic>
          <a:graphicData uri="http://schemas.openxmlformats.org/drawingml/2006/table">
            <a:tbl>
              <a:tblPr bandRow="1" firstRow="1">
                <a:noFill/>
                <a:tableStyleId>{172B35E8-1EAB-4B4A-984B-186595DE019C}</a:tableStyleId>
              </a:tblPr>
              <a:tblGrid>
                <a:gridCol w="1088600"/>
                <a:gridCol w="1088600"/>
                <a:gridCol w="2902900"/>
                <a:gridCol w="3030150"/>
                <a:gridCol w="1142275"/>
              </a:tblGrid>
              <a:tr h="366875">
                <a:tc gridSpan="5">
                  <a:txBody>
                    <a:bodyPr>
                      <a:noAutofit/>
                    </a:bodyPr>
                    <a:lstStyle/>
                    <a:p>
                      <a:pPr indent="0" lvl="0" marL="0" marR="0" rtl="0" algn="ctr">
                        <a:lnSpc>
                          <a:spcPct val="100000"/>
                        </a:lnSpc>
                        <a:spcBef>
                          <a:spcPts val="0"/>
                        </a:spcBef>
                        <a:spcAft>
                          <a:spcPts val="0"/>
                        </a:spcAft>
                        <a:buClr>
                          <a:schemeClr val="lt1"/>
                        </a:buClr>
                        <a:buSzPts val="1800"/>
                        <a:buFont typeface="Verdana"/>
                        <a:buNone/>
                      </a:pPr>
                      <a:r>
                        <a:rPr lang="en-CA" sz="1800" u="none" cap="none" strike="noStrike"/>
                        <a:t>Draft IOT Consumers Education &amp; Awareness Framework</a:t>
                      </a:r>
                      <a:endParaRPr sz="900" u="none" cap="none" strike="noStrike"/>
                    </a:p>
                  </a:txBody>
                  <a:tcPr marT="45725" marB="45725" marR="91450" marL="914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hMerge="1"/>
                <a:tc hMerge="1"/>
                <a:tc hMerge="1"/>
                <a:tc hMerge="1"/>
              </a:tr>
              <a:tr h="217300">
                <a:tc>
                  <a:txBody>
                    <a:bodyPr>
                      <a:noAutofit/>
                    </a:bodyPr>
                    <a:lstStyle/>
                    <a:p>
                      <a:pPr indent="0" lvl="0" marL="0" marR="0" rtl="0" algn="ctr">
                        <a:spcBef>
                          <a:spcPts val="0"/>
                        </a:spcBef>
                        <a:spcAft>
                          <a:spcPts val="0"/>
                        </a:spcAft>
                        <a:buNone/>
                      </a:pPr>
                      <a:r>
                        <a:t/>
                      </a:r>
                      <a:endParaRPr b="1" sz="900" u="none" cap="none" strike="noStrike"/>
                    </a:p>
                  </a:txBody>
                  <a:tcPr marT="45725" marB="45725" marR="91450" marL="914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noAutofit/>
                    </a:bodyPr>
                    <a:lstStyle/>
                    <a:p>
                      <a:pPr indent="0" lvl="0" marL="0" marR="0" rtl="0" algn="ctr">
                        <a:spcBef>
                          <a:spcPts val="0"/>
                        </a:spcBef>
                        <a:spcAft>
                          <a:spcPts val="0"/>
                        </a:spcAft>
                        <a:buNone/>
                      </a:pPr>
                      <a:r>
                        <a:rPr b="1" lang="en-CA" sz="900" u="none" cap="none" strike="noStrike"/>
                        <a:t>Categories</a:t>
                      </a:r>
                      <a:endParaRPr b="1" sz="900" u="none" cap="none" strike="noStrike"/>
                    </a:p>
                  </a:txBody>
                  <a:tcPr marT="45725" marB="45725" marR="91450" marL="914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gridSpan="3">
                  <a:txBody>
                    <a:bodyPr>
                      <a:noAutofit/>
                    </a:bodyPr>
                    <a:lstStyle/>
                    <a:p>
                      <a:pPr indent="0" lvl="0" marL="0" marR="0" rtl="0" algn="ctr">
                        <a:lnSpc>
                          <a:spcPct val="100000"/>
                        </a:lnSpc>
                        <a:spcBef>
                          <a:spcPts val="0"/>
                        </a:spcBef>
                        <a:spcAft>
                          <a:spcPts val="0"/>
                        </a:spcAft>
                        <a:buClr>
                          <a:schemeClr val="lt1"/>
                        </a:buClr>
                        <a:buSzPts val="900"/>
                        <a:buFont typeface="Verdana"/>
                        <a:buNone/>
                      </a:pPr>
                      <a:r>
                        <a:rPr b="1" lang="en-CA" sz="900" u="none" cap="none" strike="noStrike"/>
                        <a:t>   Stages</a:t>
                      </a:r>
                      <a:endParaRPr/>
                    </a:p>
                  </a:txBody>
                  <a:tcPr marT="45725" marB="45725" marR="91450" marL="914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hMerge="1"/>
                <a:tc hMerge="1"/>
              </a:tr>
              <a:tr h="217300">
                <a:tc>
                  <a:txBody>
                    <a:bodyPr>
                      <a:noAutofit/>
                    </a:bodyPr>
                    <a:lstStyle/>
                    <a:p>
                      <a:pPr indent="0" lvl="0" marL="0" marR="0" rtl="0" algn="ctr">
                        <a:spcBef>
                          <a:spcPts val="0"/>
                        </a:spcBef>
                        <a:spcAft>
                          <a:spcPts val="0"/>
                        </a:spcAft>
                        <a:buNone/>
                      </a:pPr>
                      <a:r>
                        <a:t/>
                      </a:r>
                      <a:endParaRPr b="1" sz="900" u="none" cap="none" strike="noStrike">
                        <a:solidFill>
                          <a:schemeClr val="accent5"/>
                        </a:solidFill>
                      </a:endParaRPr>
                    </a:p>
                  </a:txBody>
                  <a:tcPr marT="45725" marB="45725" marR="91450" marL="914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noAutofit/>
                    </a:bodyPr>
                    <a:lstStyle/>
                    <a:p>
                      <a:pPr indent="0" lvl="0" marL="0" marR="0" rtl="0" algn="ctr">
                        <a:spcBef>
                          <a:spcPts val="0"/>
                        </a:spcBef>
                        <a:spcAft>
                          <a:spcPts val="0"/>
                        </a:spcAft>
                        <a:buNone/>
                      </a:pPr>
                      <a:r>
                        <a:t/>
                      </a:r>
                      <a:endParaRPr b="1" sz="900" u="none" cap="none" strike="noStrike">
                        <a:solidFill>
                          <a:schemeClr val="accent5"/>
                        </a:solidFill>
                      </a:endParaRPr>
                    </a:p>
                  </a:txBody>
                  <a:tcPr marT="45725" marB="45725" marR="91450" marL="914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noAutofit/>
                    </a:bodyPr>
                    <a:lstStyle/>
                    <a:p>
                      <a:pPr indent="0" lvl="0" marL="0" marR="0" rtl="0" algn="ctr">
                        <a:lnSpc>
                          <a:spcPct val="100000"/>
                        </a:lnSpc>
                        <a:spcBef>
                          <a:spcPts val="0"/>
                        </a:spcBef>
                        <a:spcAft>
                          <a:spcPts val="0"/>
                        </a:spcAft>
                        <a:buClr>
                          <a:schemeClr val="dk1"/>
                        </a:buClr>
                        <a:buSzPts val="900"/>
                        <a:buFont typeface="Verdana"/>
                        <a:buNone/>
                      </a:pPr>
                      <a:r>
                        <a:rPr b="1" lang="en-CA" sz="900" u="none" cap="none" strike="noStrike">
                          <a:solidFill>
                            <a:schemeClr val="dk1"/>
                          </a:solidFill>
                        </a:rPr>
                        <a:t>Before Purchasing </a:t>
                      </a:r>
                      <a:endParaRPr/>
                    </a:p>
                  </a:txBody>
                  <a:tcPr marT="45725" marB="45725" marR="91450" marL="914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noAutofit/>
                    </a:bodyPr>
                    <a:lstStyle/>
                    <a:p>
                      <a:pPr indent="0" lvl="0" marL="0" marR="0" rtl="0" algn="ctr">
                        <a:lnSpc>
                          <a:spcPct val="100000"/>
                        </a:lnSpc>
                        <a:spcBef>
                          <a:spcPts val="0"/>
                        </a:spcBef>
                        <a:spcAft>
                          <a:spcPts val="0"/>
                        </a:spcAft>
                        <a:buClr>
                          <a:schemeClr val="dk1"/>
                        </a:buClr>
                        <a:buSzPts val="900"/>
                        <a:buFont typeface="Verdana"/>
                        <a:buNone/>
                      </a:pPr>
                      <a:r>
                        <a:rPr b="1" lang="en-CA" sz="900" u="none" cap="none" strike="noStrike">
                          <a:solidFill>
                            <a:schemeClr val="dk1"/>
                          </a:solidFill>
                        </a:rPr>
                        <a:t>After Purchasing</a:t>
                      </a:r>
                      <a:endParaRPr/>
                    </a:p>
                  </a:txBody>
                  <a:tcPr marT="45725" marB="45725" marR="91450" marL="914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noAutofit/>
                    </a:bodyPr>
                    <a:lstStyle/>
                    <a:p>
                      <a:pPr indent="0" lvl="0" marL="0" marR="0" rtl="0" algn="ctr">
                        <a:spcBef>
                          <a:spcPts val="0"/>
                        </a:spcBef>
                        <a:spcAft>
                          <a:spcPts val="0"/>
                        </a:spcAft>
                        <a:buNone/>
                      </a:pPr>
                      <a:r>
                        <a:rPr b="1" lang="en-CA" sz="900" u="none" cap="none" strike="noStrike">
                          <a:solidFill>
                            <a:schemeClr val="dk1"/>
                          </a:solidFill>
                        </a:rPr>
                        <a:t>At Problem </a:t>
                      </a:r>
                      <a:endParaRPr/>
                    </a:p>
                  </a:txBody>
                  <a:tcPr marT="45725" marB="45725" marR="91450" marL="914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r>
              <a:tr h="1129975">
                <a:tc rowSpan="3">
                  <a:txBody>
                    <a:bodyPr>
                      <a:noAutofit/>
                    </a:bodyPr>
                    <a:lstStyle/>
                    <a:p>
                      <a:pPr indent="0" lvl="0" marL="0" marR="0" rtl="0" algn="ctr">
                        <a:spcBef>
                          <a:spcPts val="0"/>
                        </a:spcBef>
                        <a:spcAft>
                          <a:spcPts val="0"/>
                        </a:spcAft>
                        <a:buNone/>
                      </a:pPr>
                      <a:r>
                        <a:rPr b="1" lang="en-CA" sz="900" u="none" cap="none" strike="noStrike">
                          <a:solidFill>
                            <a:schemeClr val="accent5"/>
                          </a:solidFill>
                        </a:rPr>
                        <a:t>Potential themes for </a:t>
                      </a:r>
                      <a:endParaRPr/>
                    </a:p>
                    <a:p>
                      <a:pPr indent="0" lvl="0" marL="0" marR="0" rtl="0" algn="ctr">
                        <a:spcBef>
                          <a:spcPts val="0"/>
                        </a:spcBef>
                        <a:spcAft>
                          <a:spcPts val="0"/>
                        </a:spcAft>
                        <a:buNone/>
                      </a:pPr>
                      <a:r>
                        <a:rPr b="1" lang="en-CA" sz="900" u="none" cap="none" strike="noStrike">
                          <a:solidFill>
                            <a:schemeClr val="accent5"/>
                          </a:solidFill>
                        </a:rPr>
                        <a:t>Key</a:t>
                      </a:r>
                      <a:endParaRPr/>
                    </a:p>
                    <a:p>
                      <a:pPr indent="0" lvl="0" marL="0" marR="0" rtl="0" algn="ctr">
                        <a:spcBef>
                          <a:spcPts val="0"/>
                        </a:spcBef>
                        <a:spcAft>
                          <a:spcPts val="0"/>
                        </a:spcAft>
                        <a:buNone/>
                      </a:pPr>
                      <a:r>
                        <a:rPr b="1" lang="en-CA" sz="900" u="none" cap="none" strike="noStrike">
                          <a:solidFill>
                            <a:schemeClr val="accent5"/>
                          </a:solidFill>
                        </a:rPr>
                        <a:t>Messages</a:t>
                      </a:r>
                      <a:endParaRPr/>
                    </a:p>
                    <a:p>
                      <a:pPr indent="0" lvl="0" marL="0" marR="0" rtl="0" algn="ctr">
                        <a:spcBef>
                          <a:spcPts val="0"/>
                        </a:spcBef>
                        <a:spcAft>
                          <a:spcPts val="0"/>
                        </a:spcAft>
                        <a:buNone/>
                      </a:pPr>
                      <a:r>
                        <a:t/>
                      </a:r>
                      <a:endParaRPr b="1" sz="900" u="none" cap="none" strike="noStrike">
                        <a:solidFill>
                          <a:schemeClr val="accent5"/>
                        </a:solidFill>
                      </a:endParaRPr>
                    </a:p>
                  </a:txBody>
                  <a:tcPr marT="45725" marB="45725" marR="91450" marL="91450" anchor="ctr">
                    <a:lnT cap="flat" cmpd="sng" w="12700">
                      <a:solidFill>
                        <a:schemeClr val="lt1"/>
                      </a:solidFill>
                      <a:prstDash val="solid"/>
                      <a:round/>
                      <a:headEnd len="sm" w="sm" type="none"/>
                      <a:tailEnd len="sm" w="sm" type="none"/>
                    </a:lnT>
                    <a:solidFill>
                      <a:srgbClr val="FAE9CF"/>
                    </a:solidFill>
                  </a:tcPr>
                </a:tc>
                <a:tc>
                  <a:txBody>
                    <a:bodyPr>
                      <a:noAutofit/>
                    </a:bodyPr>
                    <a:lstStyle/>
                    <a:p>
                      <a:pPr indent="0" lvl="0" marL="0" marR="0" rtl="0" algn="ctr">
                        <a:lnSpc>
                          <a:spcPct val="100000"/>
                        </a:lnSpc>
                        <a:spcBef>
                          <a:spcPts val="0"/>
                        </a:spcBef>
                        <a:spcAft>
                          <a:spcPts val="0"/>
                        </a:spcAft>
                        <a:buClr>
                          <a:schemeClr val="accent5"/>
                        </a:buClr>
                        <a:buSzPts val="900"/>
                        <a:buFont typeface="Verdana"/>
                        <a:buNone/>
                      </a:pPr>
                      <a:r>
                        <a:rPr b="1" lang="en-CA" sz="900" u="none" cap="none" strike="noStrike">
                          <a:solidFill>
                            <a:schemeClr val="accent5"/>
                          </a:solidFill>
                        </a:rPr>
                        <a:t>Privacy</a:t>
                      </a:r>
                      <a:endParaRPr/>
                    </a:p>
                  </a:txBody>
                  <a:tcPr marT="45725" marB="45725" marR="91450" marL="91450" anchor="ctr">
                    <a:lnT cap="flat" cmpd="sng" w="12700">
                      <a:solidFill>
                        <a:schemeClr val="lt1"/>
                      </a:solidFill>
                      <a:prstDash val="solid"/>
                      <a:round/>
                      <a:headEnd len="sm" w="sm" type="none"/>
                      <a:tailEnd len="sm" w="sm" type="none"/>
                    </a:lnT>
                    <a:solidFill>
                      <a:srgbClr val="FAE9CF"/>
                    </a:solidFill>
                  </a:tcPr>
                </a:tc>
                <a:tc>
                  <a:txBody>
                    <a:bodyPr>
                      <a:noAutofit/>
                    </a:bodyPr>
                    <a:lstStyle/>
                    <a:p>
                      <a:pPr indent="-171450" lvl="0" marL="171450" marR="0" rtl="0" algn="l">
                        <a:lnSpc>
                          <a:spcPct val="100000"/>
                        </a:lnSpc>
                        <a:spcBef>
                          <a:spcPts val="0"/>
                        </a:spcBef>
                        <a:spcAft>
                          <a:spcPts val="0"/>
                        </a:spcAft>
                        <a:buClr>
                          <a:schemeClr val="dk1"/>
                        </a:buClr>
                        <a:buSzPts val="900"/>
                        <a:buFont typeface="Arial"/>
                        <a:buChar char="•"/>
                      </a:pPr>
                      <a:r>
                        <a:rPr b="0" lang="en-CA" sz="900" u="none" cap="none" strike="noStrike">
                          <a:solidFill>
                            <a:schemeClr val="dk1"/>
                          </a:solidFill>
                        </a:rPr>
                        <a:t>Read privacy information before purchasing.</a:t>
                      </a:r>
                      <a:endParaRPr/>
                    </a:p>
                    <a:p>
                      <a:pPr indent="-171450" lvl="0" marL="171450" marR="0" rtl="0" algn="l">
                        <a:lnSpc>
                          <a:spcPct val="100000"/>
                        </a:lnSpc>
                        <a:spcBef>
                          <a:spcPts val="0"/>
                        </a:spcBef>
                        <a:spcAft>
                          <a:spcPts val="0"/>
                        </a:spcAft>
                        <a:buClr>
                          <a:schemeClr val="dk1"/>
                        </a:buClr>
                        <a:buSzPts val="900"/>
                        <a:buFont typeface="Arial"/>
                        <a:buChar char="•"/>
                      </a:pPr>
                      <a:r>
                        <a:rPr b="0" lang="en-CA" sz="900" u="none" cap="none" strike="noStrike">
                          <a:solidFill>
                            <a:schemeClr val="dk1"/>
                          </a:solidFill>
                        </a:rPr>
                        <a:t>Understand meaningful consent.</a:t>
                      </a:r>
                      <a:endParaRPr/>
                    </a:p>
                    <a:p>
                      <a:pPr indent="-171450" lvl="0" marL="171450" marR="0" rtl="0" algn="l">
                        <a:lnSpc>
                          <a:spcPct val="100000"/>
                        </a:lnSpc>
                        <a:spcBef>
                          <a:spcPts val="0"/>
                        </a:spcBef>
                        <a:spcAft>
                          <a:spcPts val="0"/>
                        </a:spcAft>
                        <a:buClr>
                          <a:schemeClr val="dk1"/>
                        </a:buClr>
                        <a:buSzPts val="900"/>
                        <a:buFont typeface="Arial"/>
                        <a:buChar char="•"/>
                      </a:pPr>
                      <a:r>
                        <a:rPr b="0" lang="en-CA" sz="900" u="none" cap="none" strike="noStrike">
                          <a:solidFill>
                            <a:schemeClr val="dk1"/>
                          </a:solidFill>
                        </a:rPr>
                        <a:t>Check whether it is possible to not provide some information and still use the product as intended. </a:t>
                      </a:r>
                      <a:endParaRPr/>
                    </a:p>
                  </a:txBody>
                  <a:tcPr marT="45725" marB="45725" marR="91450" marL="91450" anchor="ctr">
                    <a:lnT cap="flat" cmpd="sng" w="12700">
                      <a:solidFill>
                        <a:schemeClr val="lt1"/>
                      </a:solidFill>
                      <a:prstDash val="solid"/>
                      <a:round/>
                      <a:headEnd len="sm" w="sm" type="none"/>
                      <a:tailEnd len="sm" w="sm" type="none"/>
                    </a:lnT>
                    <a:solidFill>
                      <a:srgbClr val="FAE9CF"/>
                    </a:solidFill>
                  </a:tcPr>
                </a:tc>
                <a:tc>
                  <a:txBody>
                    <a:bodyPr>
                      <a:noAutofit/>
                    </a:bodyPr>
                    <a:lstStyle/>
                    <a:p>
                      <a:pPr indent="-171450" lvl="0" marL="171450" marR="0" rtl="0" algn="l">
                        <a:lnSpc>
                          <a:spcPct val="100000"/>
                        </a:lnSpc>
                        <a:spcBef>
                          <a:spcPts val="0"/>
                        </a:spcBef>
                        <a:spcAft>
                          <a:spcPts val="0"/>
                        </a:spcAft>
                        <a:buClr>
                          <a:schemeClr val="dk1"/>
                        </a:buClr>
                        <a:buSzPts val="900"/>
                        <a:buFont typeface="Arial"/>
                        <a:buChar char="•"/>
                      </a:pPr>
                      <a:r>
                        <a:rPr b="0" lang="en-CA" sz="900" u="none" cap="none" strike="noStrike">
                          <a:solidFill>
                            <a:schemeClr val="dk1"/>
                          </a:solidFill>
                        </a:rPr>
                        <a:t>Learn about the privacy settings in your browser and keep it up to date.</a:t>
                      </a:r>
                      <a:endParaRPr/>
                    </a:p>
                    <a:p>
                      <a:pPr indent="-171450" lvl="0" marL="171450" marR="0" rtl="0" algn="l">
                        <a:lnSpc>
                          <a:spcPct val="100000"/>
                        </a:lnSpc>
                        <a:spcBef>
                          <a:spcPts val="0"/>
                        </a:spcBef>
                        <a:spcAft>
                          <a:spcPts val="0"/>
                        </a:spcAft>
                        <a:buClr>
                          <a:schemeClr val="dk1"/>
                        </a:buClr>
                        <a:buSzPts val="900"/>
                        <a:buFont typeface="Arial"/>
                        <a:buChar char="•"/>
                      </a:pPr>
                      <a:r>
                        <a:rPr b="0" lang="en-CA" sz="900" u="none" cap="none" strike="noStrike">
                          <a:solidFill>
                            <a:schemeClr val="dk1"/>
                          </a:solidFill>
                        </a:rPr>
                        <a:t>Let the manufacturer know if you are not comfortable with your information being shared.</a:t>
                      </a:r>
                      <a:endParaRPr/>
                    </a:p>
                    <a:p>
                      <a:pPr indent="-171450" lvl="0" marL="171450" marR="0" rtl="0" algn="l">
                        <a:lnSpc>
                          <a:spcPct val="100000"/>
                        </a:lnSpc>
                        <a:spcBef>
                          <a:spcPts val="0"/>
                        </a:spcBef>
                        <a:spcAft>
                          <a:spcPts val="0"/>
                        </a:spcAft>
                        <a:buClr>
                          <a:schemeClr val="dk1"/>
                        </a:buClr>
                        <a:buSzPts val="900"/>
                        <a:buFont typeface="Arial"/>
                        <a:buChar char="•"/>
                      </a:pPr>
                      <a:r>
                        <a:rPr b="0" lang="en-CA" sz="900" u="none" cap="none" strike="noStrike">
                          <a:solidFill>
                            <a:schemeClr val="dk1"/>
                          </a:solidFill>
                        </a:rPr>
                        <a:t>Remove all your personal information Before disposing of your connected device.</a:t>
                      </a:r>
                      <a:endParaRPr/>
                    </a:p>
                  </a:txBody>
                  <a:tcPr marT="45725" marB="45725" marR="91450" marL="91450" anchor="ctr">
                    <a:lnT cap="flat" cmpd="sng" w="12700">
                      <a:solidFill>
                        <a:schemeClr val="lt1"/>
                      </a:solidFill>
                      <a:prstDash val="solid"/>
                      <a:round/>
                      <a:headEnd len="sm" w="sm" type="none"/>
                      <a:tailEnd len="sm" w="sm" type="none"/>
                    </a:lnT>
                    <a:solidFill>
                      <a:srgbClr val="FAE9CF"/>
                    </a:solidFill>
                  </a:tcPr>
                </a:tc>
                <a:tc>
                  <a:txBody>
                    <a:bodyPr>
                      <a:noAutofit/>
                    </a:bodyPr>
                    <a:lstStyle/>
                    <a:p>
                      <a:pPr indent="0" lvl="0" marL="0" marR="0" rtl="0" algn="l">
                        <a:lnSpc>
                          <a:spcPct val="100000"/>
                        </a:lnSpc>
                        <a:spcBef>
                          <a:spcPts val="0"/>
                        </a:spcBef>
                        <a:spcAft>
                          <a:spcPts val="0"/>
                        </a:spcAft>
                        <a:buClr>
                          <a:schemeClr val="lt1"/>
                        </a:buClr>
                        <a:buSzPts val="900"/>
                        <a:buFont typeface="Arial"/>
                        <a:buNone/>
                      </a:pPr>
                      <a:r>
                        <a:t/>
                      </a:r>
                      <a:endParaRPr b="0" sz="900" u="none" cap="none" strike="noStrike">
                        <a:solidFill>
                          <a:schemeClr val="dk1"/>
                        </a:solidFill>
                      </a:endParaRPr>
                    </a:p>
                    <a:p>
                      <a:pPr indent="-171450" lvl="0" marL="171450" marR="0" rtl="0" algn="l">
                        <a:lnSpc>
                          <a:spcPct val="100000"/>
                        </a:lnSpc>
                        <a:spcBef>
                          <a:spcPts val="0"/>
                        </a:spcBef>
                        <a:spcAft>
                          <a:spcPts val="0"/>
                        </a:spcAft>
                        <a:buClr>
                          <a:schemeClr val="dk1"/>
                        </a:buClr>
                        <a:buSzPts val="900"/>
                        <a:buFont typeface="Arial"/>
                        <a:buChar char="•"/>
                      </a:pPr>
                      <a:r>
                        <a:rPr b="0" lang="en-CA" sz="900" u="none" cap="none" strike="noStrike">
                          <a:solidFill>
                            <a:schemeClr val="dk1"/>
                          </a:solidFill>
                        </a:rPr>
                        <a:t>OPC</a:t>
                      </a:r>
                      <a:endParaRPr/>
                    </a:p>
                  </a:txBody>
                  <a:tcPr marT="45725" marB="45725" marR="91450" marL="91450" anchor="ctr">
                    <a:lnT cap="flat" cmpd="sng" w="12700">
                      <a:solidFill>
                        <a:schemeClr val="lt1"/>
                      </a:solidFill>
                      <a:prstDash val="solid"/>
                      <a:round/>
                      <a:headEnd len="sm" w="sm" type="none"/>
                      <a:tailEnd len="sm" w="sm" type="none"/>
                    </a:lnT>
                    <a:solidFill>
                      <a:srgbClr val="FAE9CF"/>
                    </a:solidFill>
                  </a:tcPr>
                </a:tc>
              </a:tr>
              <a:tr h="1784550">
                <a:tc vMerge="1"/>
                <a:tc>
                  <a:txBody>
                    <a:bodyPr>
                      <a:noAutofit/>
                    </a:bodyPr>
                    <a:lstStyle/>
                    <a:p>
                      <a:pPr indent="0" lvl="0" marL="0" marR="0" rtl="0" algn="ctr">
                        <a:lnSpc>
                          <a:spcPct val="100000"/>
                        </a:lnSpc>
                        <a:spcBef>
                          <a:spcPts val="0"/>
                        </a:spcBef>
                        <a:spcAft>
                          <a:spcPts val="0"/>
                        </a:spcAft>
                        <a:buClr>
                          <a:schemeClr val="accent5"/>
                        </a:buClr>
                        <a:buSzPts val="900"/>
                        <a:buFont typeface="Verdana"/>
                        <a:buNone/>
                      </a:pPr>
                      <a:r>
                        <a:rPr b="1" lang="en-CA" sz="900" u="none" cap="none" strike="noStrike">
                          <a:solidFill>
                            <a:schemeClr val="accent5"/>
                          </a:solidFill>
                        </a:rPr>
                        <a:t>Security</a:t>
                      </a:r>
                      <a:endParaRPr/>
                    </a:p>
                    <a:p>
                      <a:pPr indent="0" lvl="0" marL="0" marR="0" rtl="0" algn="ctr">
                        <a:lnSpc>
                          <a:spcPct val="100000"/>
                        </a:lnSpc>
                        <a:spcBef>
                          <a:spcPts val="0"/>
                        </a:spcBef>
                        <a:spcAft>
                          <a:spcPts val="0"/>
                        </a:spcAft>
                        <a:buClr>
                          <a:schemeClr val="lt1"/>
                        </a:buClr>
                        <a:buSzPts val="900"/>
                        <a:buFont typeface="Verdana"/>
                        <a:buNone/>
                      </a:pPr>
                      <a:r>
                        <a:t/>
                      </a:r>
                      <a:endParaRPr b="1" sz="900" u="none" cap="none" strike="noStrike">
                        <a:solidFill>
                          <a:schemeClr val="accent5"/>
                        </a:solidFill>
                      </a:endParaRPr>
                    </a:p>
                  </a:txBody>
                  <a:tcPr marT="45725" marB="45725" marR="91450" marL="91450" anchor="ctr">
                    <a:solidFill>
                      <a:srgbClr val="FAE9CF"/>
                    </a:solidFill>
                  </a:tcPr>
                </a:tc>
                <a:tc>
                  <a:txBody>
                    <a:bodyPr>
                      <a:noAutofit/>
                    </a:bodyPr>
                    <a:lstStyle/>
                    <a:p>
                      <a:pPr indent="-171450" lvl="0" marL="171450" marR="0" rtl="0" algn="l">
                        <a:spcBef>
                          <a:spcPts val="0"/>
                        </a:spcBef>
                        <a:spcAft>
                          <a:spcPts val="0"/>
                        </a:spcAft>
                        <a:buClr>
                          <a:schemeClr val="dk1"/>
                        </a:buClr>
                        <a:buSzPts val="900"/>
                        <a:buFont typeface="Arial"/>
                        <a:buChar char="•"/>
                      </a:pPr>
                      <a:r>
                        <a:rPr b="0" lang="en-CA" sz="900" u="none" cap="none" strike="noStrike">
                          <a:solidFill>
                            <a:schemeClr val="dk1"/>
                          </a:solidFill>
                        </a:rPr>
                        <a:t>What are the security measures put in place by the company? (i.e. will communications between the connected device and my phone be encrypted?</a:t>
                      </a:r>
                      <a:endParaRPr/>
                    </a:p>
                    <a:p>
                      <a:pPr indent="-171450" lvl="0" marL="171450" marR="0" rtl="0" algn="l">
                        <a:lnSpc>
                          <a:spcPct val="100000"/>
                        </a:lnSpc>
                        <a:spcBef>
                          <a:spcPts val="0"/>
                        </a:spcBef>
                        <a:spcAft>
                          <a:spcPts val="0"/>
                        </a:spcAft>
                        <a:buClr>
                          <a:schemeClr val="dk1"/>
                        </a:buClr>
                        <a:buSzPts val="900"/>
                        <a:buFont typeface="Arial"/>
                        <a:buChar char="•"/>
                      </a:pPr>
                      <a:r>
                        <a:rPr b="0" lang="en-CA" sz="900" u="none" cap="none" strike="noStrike">
                          <a:solidFill>
                            <a:schemeClr val="dk1"/>
                          </a:solidFill>
                        </a:rPr>
                        <a:t>Investigate the level of security provided with the IOT device.</a:t>
                      </a:r>
                      <a:endParaRPr/>
                    </a:p>
                    <a:p>
                      <a:pPr indent="-171450" lvl="0" marL="171450" marR="0" rtl="0" algn="l">
                        <a:lnSpc>
                          <a:spcPct val="100000"/>
                        </a:lnSpc>
                        <a:spcBef>
                          <a:spcPts val="0"/>
                        </a:spcBef>
                        <a:spcAft>
                          <a:spcPts val="0"/>
                        </a:spcAft>
                        <a:buClr>
                          <a:schemeClr val="dk1"/>
                        </a:buClr>
                        <a:buSzPts val="900"/>
                        <a:buFont typeface="Arial"/>
                        <a:buChar char="•"/>
                      </a:pPr>
                      <a:r>
                        <a:rPr b="0" lang="en-CA" sz="900" u="none" cap="none" strike="noStrike">
                          <a:solidFill>
                            <a:schemeClr val="dk1"/>
                          </a:solidFill>
                        </a:rPr>
                        <a:t>Ask about the availability and duration of security upgrades and patches, etc.</a:t>
                      </a:r>
                      <a:endParaRPr/>
                    </a:p>
                  </a:txBody>
                  <a:tcPr marT="45725" marB="45725" marR="91450" marL="91450" anchor="ctr">
                    <a:solidFill>
                      <a:srgbClr val="FAE9CF"/>
                    </a:solidFill>
                  </a:tcPr>
                </a:tc>
                <a:tc>
                  <a:txBody>
                    <a:bodyPr>
                      <a:noAutofit/>
                    </a:bodyPr>
                    <a:lstStyle/>
                    <a:p>
                      <a:pPr indent="-171450" lvl="0" marL="171450" marR="0" rtl="0" algn="l">
                        <a:spcBef>
                          <a:spcPts val="0"/>
                        </a:spcBef>
                        <a:spcAft>
                          <a:spcPts val="0"/>
                        </a:spcAft>
                        <a:buClr>
                          <a:schemeClr val="dk1"/>
                        </a:buClr>
                        <a:buSzPts val="900"/>
                        <a:buFont typeface="Arial"/>
                        <a:buChar char="•"/>
                      </a:pPr>
                      <a:r>
                        <a:rPr b="0" lang="en-CA" sz="900" u="none" cap="none" strike="noStrike">
                          <a:solidFill>
                            <a:schemeClr val="dk1"/>
                          </a:solidFill>
                        </a:rPr>
                        <a:t>Create a guest WiFi network just for IOT devices to keep them separate from your computers and other more secure devices.</a:t>
                      </a:r>
                      <a:endParaRPr/>
                    </a:p>
                    <a:p>
                      <a:pPr indent="-171450" lvl="0" marL="171450" marR="0" rtl="0" algn="l">
                        <a:spcBef>
                          <a:spcPts val="0"/>
                        </a:spcBef>
                        <a:spcAft>
                          <a:spcPts val="0"/>
                        </a:spcAft>
                        <a:buClr>
                          <a:schemeClr val="dk1"/>
                        </a:buClr>
                        <a:buSzPts val="900"/>
                        <a:buFont typeface="Arial"/>
                        <a:buChar char="•"/>
                      </a:pPr>
                      <a:r>
                        <a:rPr b="0" lang="en-CA" sz="900" u="none" cap="none" strike="noStrike">
                          <a:solidFill>
                            <a:schemeClr val="dk1"/>
                          </a:solidFill>
                        </a:rPr>
                        <a:t>Ensure the network is password protected — and choose WAP2 when prompted.</a:t>
                      </a:r>
                      <a:endParaRPr/>
                    </a:p>
                    <a:p>
                      <a:pPr indent="-171450" lvl="0" marL="171450" marR="0" rtl="0" algn="l">
                        <a:spcBef>
                          <a:spcPts val="0"/>
                        </a:spcBef>
                        <a:spcAft>
                          <a:spcPts val="0"/>
                        </a:spcAft>
                        <a:buClr>
                          <a:schemeClr val="dk1"/>
                        </a:buClr>
                        <a:buSzPts val="900"/>
                        <a:buFont typeface="Arial"/>
                        <a:buChar char="•"/>
                      </a:pPr>
                      <a:r>
                        <a:rPr b="0" lang="en-CA" sz="900" u="none" cap="none" strike="noStrike">
                          <a:solidFill>
                            <a:schemeClr val="dk1"/>
                          </a:solidFill>
                        </a:rPr>
                        <a:t>Change the default password on the device.</a:t>
                      </a:r>
                      <a:endParaRPr/>
                    </a:p>
                    <a:p>
                      <a:pPr indent="-171450" lvl="0" marL="171450" marR="0" rtl="0" algn="l">
                        <a:spcBef>
                          <a:spcPts val="0"/>
                        </a:spcBef>
                        <a:spcAft>
                          <a:spcPts val="0"/>
                        </a:spcAft>
                        <a:buClr>
                          <a:schemeClr val="dk1"/>
                        </a:buClr>
                        <a:buSzPts val="900"/>
                        <a:buFont typeface="Arial"/>
                        <a:buChar char="•"/>
                      </a:pPr>
                      <a:r>
                        <a:rPr b="0" lang="en-CA" sz="900" u="none" cap="none" strike="noStrike">
                          <a:solidFill>
                            <a:schemeClr val="dk1"/>
                          </a:solidFill>
                        </a:rPr>
                        <a:t>Make sure your passwords are strong and don’t re-use the same password across multiple devices or services.</a:t>
                      </a:r>
                      <a:endParaRPr/>
                    </a:p>
                    <a:p>
                      <a:pPr indent="-171450" lvl="0" marL="171450" marR="0" rtl="0" algn="l">
                        <a:spcBef>
                          <a:spcPts val="0"/>
                        </a:spcBef>
                        <a:spcAft>
                          <a:spcPts val="0"/>
                        </a:spcAft>
                        <a:buClr>
                          <a:schemeClr val="dk1"/>
                        </a:buClr>
                        <a:buSzPts val="900"/>
                        <a:buFont typeface="Arial"/>
                        <a:buChar char="•"/>
                      </a:pPr>
                      <a:r>
                        <a:rPr b="0" lang="en-CA" sz="900" u="none" cap="none" strike="noStrike">
                          <a:solidFill>
                            <a:schemeClr val="dk1"/>
                          </a:solidFill>
                        </a:rPr>
                        <a:t>Ensure your home network is secured, for example, with virus protection and firewalls.</a:t>
                      </a:r>
                      <a:endParaRPr/>
                    </a:p>
                    <a:p>
                      <a:pPr indent="-171450" lvl="0" marL="171450" marR="0" rtl="0" algn="l">
                        <a:spcBef>
                          <a:spcPts val="0"/>
                        </a:spcBef>
                        <a:spcAft>
                          <a:spcPts val="0"/>
                        </a:spcAft>
                        <a:buClr>
                          <a:schemeClr val="dk1"/>
                        </a:buClr>
                        <a:buSzPts val="900"/>
                        <a:buFont typeface="Arial"/>
                        <a:buChar char="•"/>
                      </a:pPr>
                      <a:r>
                        <a:rPr b="0" lang="en-CA" sz="900" u="none" cap="none" strike="noStrike">
                          <a:solidFill>
                            <a:schemeClr val="dk1"/>
                          </a:solidFill>
                        </a:rPr>
                        <a:t>update the computer program that runs the device (known as the firmware) if you receive a notification do to so.</a:t>
                      </a:r>
                      <a:endParaRPr b="0" sz="900" u="none" cap="none" strike="noStrike">
                        <a:solidFill>
                          <a:schemeClr val="dk1"/>
                        </a:solidFill>
                      </a:endParaRPr>
                    </a:p>
                  </a:txBody>
                  <a:tcPr marT="45725" marB="45725" marR="91450" marL="91450" anchor="ctr">
                    <a:solidFill>
                      <a:srgbClr val="FAE9CF"/>
                    </a:solidFill>
                  </a:tcPr>
                </a:tc>
                <a:tc>
                  <a:txBody>
                    <a:bodyPr>
                      <a:noAutofit/>
                    </a:bodyPr>
                    <a:lstStyle/>
                    <a:p>
                      <a:pPr indent="0" lvl="0" marL="0" marR="0" rtl="0" algn="ctr">
                        <a:spcBef>
                          <a:spcPts val="0"/>
                        </a:spcBef>
                        <a:spcAft>
                          <a:spcPts val="0"/>
                        </a:spcAft>
                        <a:buClr>
                          <a:schemeClr val="dk1"/>
                        </a:buClr>
                        <a:buSzPts val="1000"/>
                        <a:buFont typeface="Arial"/>
                        <a:buNone/>
                      </a:pPr>
                      <a:r>
                        <a:rPr b="0" lang="en-CA" sz="1000" u="none" cap="none" strike="noStrike">
                          <a:solidFill>
                            <a:schemeClr val="dk1"/>
                          </a:solidFill>
                        </a:rPr>
                        <a:t>_</a:t>
                      </a:r>
                      <a:endParaRPr/>
                    </a:p>
                  </a:txBody>
                  <a:tcPr marT="45725" marB="45725" marR="91450" marL="91450" anchor="ctr">
                    <a:solidFill>
                      <a:srgbClr val="FAE9CF"/>
                    </a:solidFill>
                  </a:tcPr>
                </a:tc>
              </a:tr>
              <a:tr h="3085675">
                <a:tc vMerge="1"/>
                <a:tc>
                  <a:txBody>
                    <a:bodyPr>
                      <a:noAutofit/>
                    </a:bodyPr>
                    <a:lstStyle/>
                    <a:p>
                      <a:pPr indent="0" lvl="0" marL="0" marR="0" rtl="0" algn="ctr">
                        <a:lnSpc>
                          <a:spcPct val="100000"/>
                        </a:lnSpc>
                        <a:spcBef>
                          <a:spcPts val="0"/>
                        </a:spcBef>
                        <a:spcAft>
                          <a:spcPts val="0"/>
                        </a:spcAft>
                        <a:buClr>
                          <a:schemeClr val="accent5"/>
                        </a:buClr>
                        <a:buSzPts val="900"/>
                        <a:buFont typeface="Verdana"/>
                        <a:buNone/>
                      </a:pPr>
                      <a:r>
                        <a:rPr b="1" lang="en-CA" sz="900" u="none" cap="none" strike="noStrike">
                          <a:solidFill>
                            <a:schemeClr val="accent5"/>
                          </a:solidFill>
                        </a:rPr>
                        <a:t>Functionality</a:t>
                      </a:r>
                      <a:endParaRPr/>
                    </a:p>
                    <a:p>
                      <a:pPr indent="0" lvl="0" marL="0" marR="0" rtl="0" algn="ctr">
                        <a:spcBef>
                          <a:spcPts val="0"/>
                        </a:spcBef>
                        <a:spcAft>
                          <a:spcPts val="0"/>
                        </a:spcAft>
                        <a:buNone/>
                      </a:pPr>
                      <a:r>
                        <a:t/>
                      </a:r>
                      <a:endParaRPr b="1" sz="900" u="none" cap="none" strike="noStrike">
                        <a:solidFill>
                          <a:schemeClr val="accent5"/>
                        </a:solidFill>
                      </a:endParaRPr>
                    </a:p>
                  </a:txBody>
                  <a:tcPr marT="45725" marB="45725" marR="91450" marL="91450" anchor="ctr">
                    <a:solidFill>
                      <a:srgbClr val="FAE9CF"/>
                    </a:solidFill>
                  </a:tcPr>
                </a:tc>
                <a:tc>
                  <a:txBody>
                    <a:bodyPr>
                      <a:noAutofit/>
                    </a:bodyPr>
                    <a:lstStyle/>
                    <a:p>
                      <a:pPr indent="0" lvl="0" marL="0" marR="0" rtl="0" algn="l">
                        <a:spcBef>
                          <a:spcPts val="0"/>
                        </a:spcBef>
                        <a:spcAft>
                          <a:spcPts val="0"/>
                        </a:spcAft>
                        <a:buClr>
                          <a:schemeClr val="dk1"/>
                        </a:buClr>
                        <a:buSzPts val="900"/>
                        <a:buFont typeface="Arial"/>
                        <a:buNone/>
                      </a:pPr>
                      <a:r>
                        <a:rPr b="1" lang="en-CA" sz="900" u="none" cap="none" strike="noStrike">
                          <a:solidFill>
                            <a:schemeClr val="dk1"/>
                          </a:solidFill>
                        </a:rPr>
                        <a:t>Copyrights:</a:t>
                      </a:r>
                      <a:endParaRPr b="0" sz="900" u="none" cap="none" strike="noStrike">
                        <a:solidFill>
                          <a:schemeClr val="dk1"/>
                        </a:solidFill>
                      </a:endParaRPr>
                    </a:p>
                    <a:p>
                      <a:pPr indent="-171450" lvl="0" marL="171450" marR="0" rtl="0" algn="l">
                        <a:spcBef>
                          <a:spcPts val="0"/>
                        </a:spcBef>
                        <a:spcAft>
                          <a:spcPts val="0"/>
                        </a:spcAft>
                        <a:buClr>
                          <a:schemeClr val="dk1"/>
                        </a:buClr>
                        <a:buSzPts val="900"/>
                        <a:buFont typeface="Arial"/>
                        <a:buChar char="•"/>
                      </a:pPr>
                      <a:r>
                        <a:rPr b="0" lang="en-CA" sz="900" u="none" cap="none" strike="noStrike">
                          <a:solidFill>
                            <a:schemeClr val="dk1"/>
                          </a:solidFill>
                        </a:rPr>
                        <a:t>Are there TPMs on the software that will limit how the consumer can use the device, e.g. limit their ability to tinker with it or to ensure interoperability?</a:t>
                      </a:r>
                      <a:endParaRPr/>
                    </a:p>
                    <a:p>
                      <a:pPr indent="-171450" lvl="0" marL="171450" marR="0" rtl="0" algn="l">
                        <a:spcBef>
                          <a:spcPts val="0"/>
                        </a:spcBef>
                        <a:spcAft>
                          <a:spcPts val="0"/>
                        </a:spcAft>
                        <a:buClr>
                          <a:schemeClr val="dk1"/>
                        </a:buClr>
                        <a:buSzPts val="900"/>
                        <a:buFont typeface="Arial"/>
                        <a:buChar char="•"/>
                      </a:pPr>
                      <a:r>
                        <a:rPr b="0" lang="en-CA" sz="900" u="none" cap="none" strike="noStrike">
                          <a:solidFill>
                            <a:schemeClr val="dk1"/>
                          </a:solidFill>
                        </a:rPr>
                        <a:t>Will software updates be available free of charge?</a:t>
                      </a:r>
                      <a:endParaRPr/>
                    </a:p>
                    <a:p>
                      <a:pPr indent="-171450" lvl="0" marL="171450" marR="0" rtl="0" algn="l">
                        <a:spcBef>
                          <a:spcPts val="0"/>
                        </a:spcBef>
                        <a:spcAft>
                          <a:spcPts val="0"/>
                        </a:spcAft>
                        <a:buClr>
                          <a:schemeClr val="dk1"/>
                        </a:buClr>
                        <a:buSzPts val="900"/>
                        <a:buFont typeface="Arial"/>
                        <a:buChar char="•"/>
                      </a:pPr>
                      <a:r>
                        <a:rPr b="0" lang="en-CA" sz="900" u="none" cap="none" strike="noStrike">
                          <a:solidFill>
                            <a:schemeClr val="dk1"/>
                          </a:solidFill>
                        </a:rPr>
                        <a:t>Are there restrictions on consumers’ ability to use services of a third party to repair the device?</a:t>
                      </a:r>
                      <a:endParaRPr/>
                    </a:p>
                    <a:p>
                      <a:pPr indent="-171450" lvl="0" marL="171450" marR="0" rtl="0" algn="l">
                        <a:spcBef>
                          <a:spcPts val="0"/>
                        </a:spcBef>
                        <a:spcAft>
                          <a:spcPts val="0"/>
                        </a:spcAft>
                        <a:buClr>
                          <a:schemeClr val="dk1"/>
                        </a:buClr>
                        <a:buSzPts val="900"/>
                        <a:buFont typeface="Arial"/>
                        <a:buChar char="•"/>
                      </a:pPr>
                      <a:r>
                        <a:rPr b="0" lang="en-CA" sz="900" u="none" cap="none" strike="noStrike">
                          <a:solidFill>
                            <a:schemeClr val="dk1"/>
                          </a:solidFill>
                        </a:rPr>
                        <a:t>Is the software part of a closed ecosystem that will not function with the software in other IOT devices?</a:t>
                      </a:r>
                      <a:endParaRPr/>
                    </a:p>
                    <a:p>
                      <a:pPr indent="0" lvl="0" marL="0" marR="0" rtl="0" algn="l">
                        <a:spcBef>
                          <a:spcPts val="0"/>
                        </a:spcBef>
                        <a:spcAft>
                          <a:spcPts val="0"/>
                        </a:spcAft>
                        <a:buClr>
                          <a:schemeClr val="dk1"/>
                        </a:buClr>
                        <a:buSzPts val="900"/>
                        <a:buFont typeface="Arial"/>
                        <a:buNone/>
                      </a:pPr>
                      <a:r>
                        <a:rPr b="1" lang="en-CA" sz="900" u="none" cap="none" strike="noStrike">
                          <a:solidFill>
                            <a:schemeClr val="dk1"/>
                          </a:solidFill>
                        </a:rPr>
                        <a:t>Contracts:</a:t>
                      </a:r>
                      <a:endParaRPr/>
                    </a:p>
                    <a:p>
                      <a:pPr indent="-171450" lvl="0" marL="171450" marR="0" rtl="0" algn="l">
                        <a:spcBef>
                          <a:spcPts val="0"/>
                        </a:spcBef>
                        <a:spcAft>
                          <a:spcPts val="0"/>
                        </a:spcAft>
                        <a:buClr>
                          <a:schemeClr val="dk1"/>
                        </a:buClr>
                        <a:buSzPts val="900"/>
                        <a:buFont typeface="Arial"/>
                        <a:buChar char="•"/>
                      </a:pPr>
                      <a:r>
                        <a:rPr b="0" lang="en-CA" sz="900" u="none" cap="none" strike="noStrike">
                          <a:solidFill>
                            <a:schemeClr val="dk1"/>
                          </a:solidFill>
                        </a:rPr>
                        <a:t>What are the policies with respect to returns, refunds and exchanges?</a:t>
                      </a:r>
                      <a:endParaRPr/>
                    </a:p>
                    <a:p>
                      <a:pPr indent="-171450" lvl="0" marL="171450" marR="0" rtl="0" algn="l">
                        <a:spcBef>
                          <a:spcPts val="0"/>
                        </a:spcBef>
                        <a:spcAft>
                          <a:spcPts val="0"/>
                        </a:spcAft>
                        <a:buClr>
                          <a:schemeClr val="dk1"/>
                        </a:buClr>
                        <a:buSzPts val="900"/>
                        <a:buFont typeface="Arial"/>
                        <a:buChar char="•"/>
                      </a:pPr>
                      <a:r>
                        <a:rPr b="0" lang="en-CA" sz="900" u="none" cap="none" strike="noStrike">
                          <a:solidFill>
                            <a:schemeClr val="dk1"/>
                          </a:solidFill>
                        </a:rPr>
                        <a:t>Does the device/software come with a manufactures warranty?  If so, for how long?  Does the warranty cover software?</a:t>
                      </a:r>
                      <a:endParaRPr/>
                    </a:p>
                    <a:p>
                      <a:pPr indent="-171450" lvl="0" marL="171450" marR="0" rtl="0" algn="l">
                        <a:spcBef>
                          <a:spcPts val="0"/>
                        </a:spcBef>
                        <a:spcAft>
                          <a:spcPts val="0"/>
                        </a:spcAft>
                        <a:buClr>
                          <a:schemeClr val="dk1"/>
                        </a:buClr>
                        <a:buSzPts val="900"/>
                        <a:buFont typeface="Arial"/>
                        <a:buChar char="•"/>
                      </a:pPr>
                      <a:r>
                        <a:rPr b="0" lang="en-CA" sz="900" u="none" cap="none" strike="noStrike">
                          <a:solidFill>
                            <a:schemeClr val="dk1"/>
                          </a:solidFill>
                        </a:rPr>
                        <a:t>Does the company offer post-sale customer support?</a:t>
                      </a:r>
                      <a:endParaRPr/>
                    </a:p>
                    <a:p>
                      <a:pPr indent="-171450" lvl="0" marL="171450" marR="0" rtl="0" algn="l">
                        <a:spcBef>
                          <a:spcPts val="0"/>
                        </a:spcBef>
                        <a:spcAft>
                          <a:spcPts val="0"/>
                        </a:spcAft>
                        <a:buClr>
                          <a:schemeClr val="dk1"/>
                        </a:buClr>
                        <a:buSzPts val="900"/>
                        <a:buFont typeface="Arial"/>
                        <a:buChar char="•"/>
                      </a:pPr>
                      <a:r>
                        <a:rPr b="0" lang="en-CA" sz="900" u="none" cap="none" strike="noStrike">
                          <a:solidFill>
                            <a:schemeClr val="dk1"/>
                          </a:solidFill>
                        </a:rPr>
                        <a:t>Is the IOT product functional without internet connectivity?</a:t>
                      </a:r>
                      <a:endParaRPr/>
                    </a:p>
                  </a:txBody>
                  <a:tcPr marT="45725" marB="45725" marR="91450" marL="91450" anchor="ctr">
                    <a:solidFill>
                      <a:srgbClr val="FAE9CF"/>
                    </a:solidFill>
                  </a:tcPr>
                </a:tc>
                <a:tc>
                  <a:txBody>
                    <a:bodyPr>
                      <a:noAutofit/>
                    </a:bodyPr>
                    <a:lstStyle/>
                    <a:p>
                      <a:pPr indent="0" lvl="0" marL="0" marR="0" rtl="0" algn="ctr">
                        <a:lnSpc>
                          <a:spcPct val="100000"/>
                        </a:lnSpc>
                        <a:spcBef>
                          <a:spcPts val="0"/>
                        </a:spcBef>
                        <a:spcAft>
                          <a:spcPts val="0"/>
                        </a:spcAft>
                        <a:buClr>
                          <a:schemeClr val="dk1"/>
                        </a:buClr>
                        <a:buSzPts val="900"/>
                        <a:buFont typeface="Arial"/>
                        <a:buNone/>
                      </a:pPr>
                      <a:r>
                        <a:rPr b="0" lang="en-CA" sz="900" u="none" cap="none" strike="noStrike">
                          <a:solidFill>
                            <a:schemeClr val="dk1"/>
                          </a:solidFill>
                        </a:rPr>
                        <a:t>_</a:t>
                      </a:r>
                      <a:endParaRPr/>
                    </a:p>
                    <a:p>
                      <a:pPr indent="0" lvl="0" marL="0" marR="0" rtl="0" algn="l">
                        <a:lnSpc>
                          <a:spcPct val="100000"/>
                        </a:lnSpc>
                        <a:spcBef>
                          <a:spcPts val="0"/>
                        </a:spcBef>
                        <a:spcAft>
                          <a:spcPts val="0"/>
                        </a:spcAft>
                        <a:buClr>
                          <a:schemeClr val="lt1"/>
                        </a:buClr>
                        <a:buSzPts val="900"/>
                        <a:buFont typeface="Arial"/>
                        <a:buNone/>
                      </a:pPr>
                      <a:r>
                        <a:t/>
                      </a:r>
                      <a:endParaRPr b="0" sz="900" u="none" cap="none" strike="noStrike">
                        <a:solidFill>
                          <a:schemeClr val="dk1"/>
                        </a:solidFill>
                      </a:endParaRPr>
                    </a:p>
                  </a:txBody>
                  <a:tcPr marT="45725" marB="45725" marR="91450" marL="91450" anchor="ctr">
                    <a:solidFill>
                      <a:srgbClr val="FAE9CF"/>
                    </a:solidFill>
                  </a:tcPr>
                </a:tc>
                <a:tc>
                  <a:txBody>
                    <a:bodyPr>
                      <a:noAutofit/>
                    </a:bodyPr>
                    <a:lstStyle/>
                    <a:p>
                      <a:pPr indent="-171450" lvl="0" marL="171450" marR="0" rtl="0" algn="l">
                        <a:spcBef>
                          <a:spcPts val="0"/>
                        </a:spcBef>
                        <a:spcAft>
                          <a:spcPts val="0"/>
                        </a:spcAft>
                        <a:buClr>
                          <a:schemeClr val="dk1"/>
                        </a:buClr>
                        <a:buSzPts val="900"/>
                        <a:buFont typeface="Arial"/>
                        <a:buChar char="•"/>
                      </a:pPr>
                      <a:r>
                        <a:rPr b="0" lang="en-CA" sz="900" u="none" cap="none" strike="noStrike">
                          <a:solidFill>
                            <a:schemeClr val="dk1"/>
                          </a:solidFill>
                        </a:rPr>
                        <a:t>Provinces </a:t>
                      </a:r>
                      <a:endParaRPr b="0" sz="900" u="none" cap="none" strike="noStrike">
                        <a:solidFill>
                          <a:schemeClr val="dk1"/>
                        </a:solidFill>
                      </a:endParaRPr>
                    </a:p>
                  </a:txBody>
                  <a:tcPr marT="45725" marB="45725" marR="91450" marL="91450" anchor="ctr">
                    <a:solidFill>
                      <a:srgbClr val="FAE9CF"/>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bg>
      <p:bgPr>
        <a:solidFill>
          <a:srgbClr val="FAE9CF"/>
        </a:solidFill>
      </p:bgPr>
    </p:bg>
    <p:spTree>
      <p:nvGrpSpPr>
        <p:cNvPr id="174" name="Shape 174"/>
        <p:cNvGrpSpPr/>
        <p:nvPr/>
      </p:nvGrpSpPr>
      <p:grpSpPr>
        <a:xfrm>
          <a:off x="0" y="0"/>
          <a:ext cx="0" cy="0"/>
          <a:chOff x="0" y="0"/>
          <a:chExt cx="0" cy="0"/>
        </a:xfrm>
      </p:grpSpPr>
      <p:pic>
        <p:nvPicPr>
          <p:cNvPr id="175" name="Google Shape;175;p16"/>
          <p:cNvPicPr preferRelativeResize="0"/>
          <p:nvPr/>
        </p:nvPicPr>
        <p:blipFill rotWithShape="1">
          <a:blip r:embed="rId3">
            <a:alphaModFix/>
          </a:blip>
          <a:srcRect b="0" l="0" r="0" t="0"/>
          <a:stretch/>
        </p:blipFill>
        <p:spPr>
          <a:xfrm>
            <a:off x="3087266" y="0"/>
            <a:ext cx="6048672" cy="6858000"/>
          </a:xfrm>
          <a:prstGeom prst="rect">
            <a:avLst/>
          </a:prstGeom>
          <a:noFill/>
          <a:ln>
            <a:noFill/>
          </a:ln>
        </p:spPr>
      </p:pic>
      <p:sp>
        <p:nvSpPr>
          <p:cNvPr id="176" name="Google Shape;176;p16"/>
          <p:cNvSpPr/>
          <p:nvPr/>
        </p:nvSpPr>
        <p:spPr>
          <a:xfrm>
            <a:off x="-9078" y="3573016"/>
            <a:ext cx="3096344" cy="120032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CA" sz="900" u="none" cap="none" strike="noStrike">
                <a:solidFill>
                  <a:schemeClr val="dk1"/>
                </a:solidFill>
                <a:latin typeface="Verdana"/>
                <a:ea typeface="Verdana"/>
                <a:cs typeface="Verdana"/>
                <a:sym typeface="Verdana"/>
              </a:rPr>
              <a:t>Sources:</a:t>
            </a:r>
            <a:endParaRPr/>
          </a:p>
          <a:p>
            <a:pPr indent="0" lvl="0" marL="0" marR="0" rtl="0" algn="l">
              <a:spcBef>
                <a:spcPts val="0"/>
              </a:spcBef>
              <a:spcAft>
                <a:spcPts val="0"/>
              </a:spcAft>
              <a:buNone/>
            </a:pPr>
            <a:r>
              <a:t/>
            </a:r>
            <a:endParaRPr b="1" i="0" sz="900" u="none" cap="none" strike="noStrike">
              <a:solidFill>
                <a:schemeClr val="dk1"/>
              </a:solidFill>
              <a:latin typeface="Verdana"/>
              <a:ea typeface="Verdana"/>
              <a:cs typeface="Verdana"/>
              <a:sym typeface="Verdana"/>
            </a:endParaRPr>
          </a:p>
          <a:p>
            <a:pPr indent="0" lvl="0" marL="0" marR="0" rtl="0" algn="l">
              <a:spcBef>
                <a:spcPts val="0"/>
              </a:spcBef>
              <a:spcAft>
                <a:spcPts val="0"/>
              </a:spcAft>
              <a:buNone/>
            </a:pPr>
            <a:r>
              <a:rPr b="0" i="0" lang="en-CA" sz="900" u="sng" cap="none" strike="noStrike">
                <a:solidFill>
                  <a:schemeClr val="hlink"/>
                </a:solidFill>
                <a:latin typeface="Verdana"/>
                <a:ea typeface="Verdana"/>
                <a:cs typeface="Verdana"/>
                <a:sym typeface="Verdana"/>
                <a:hlinkClick r:id="rId4"/>
              </a:rPr>
              <a:t>https://www.priv.gc.ca/en/privacy-topics/technology-and-privacy/digital-devices/02_05_d_73_wd/</a:t>
            </a:r>
            <a:r>
              <a:rPr b="0" i="0" lang="en-CA" sz="900" u="none" cap="none" strike="noStrike">
                <a:solidFill>
                  <a:schemeClr val="dk1"/>
                </a:solidFill>
                <a:latin typeface="Verdana"/>
                <a:ea typeface="Verdana"/>
                <a:cs typeface="Verdana"/>
                <a:sym typeface="Verdana"/>
              </a:rPr>
              <a:t> </a:t>
            </a:r>
            <a:endParaRPr b="0" i="0" sz="900" u="none" cap="none" strike="noStrike">
              <a:solidFill>
                <a:schemeClr val="dk1"/>
              </a:solidFill>
              <a:latin typeface="Verdana"/>
              <a:ea typeface="Verdana"/>
              <a:cs typeface="Verdana"/>
              <a:sym typeface="Verdana"/>
            </a:endParaRPr>
          </a:p>
          <a:p>
            <a:pPr indent="0" lvl="0" marL="0" marR="0" rtl="0" algn="l">
              <a:spcBef>
                <a:spcPts val="0"/>
              </a:spcBef>
              <a:spcAft>
                <a:spcPts val="0"/>
              </a:spcAft>
              <a:buNone/>
            </a:pPr>
            <a:r>
              <a:t/>
            </a:r>
            <a:endParaRPr b="0" i="0" sz="900" u="none" cap="none" strike="noStrike">
              <a:solidFill>
                <a:schemeClr val="dk1"/>
              </a:solidFill>
              <a:latin typeface="Verdana"/>
              <a:ea typeface="Verdana"/>
              <a:cs typeface="Verdana"/>
              <a:sym typeface="Verdana"/>
            </a:endParaRPr>
          </a:p>
          <a:p>
            <a:pPr indent="0" lvl="0" marL="0" marR="0" rtl="0" algn="l">
              <a:spcBef>
                <a:spcPts val="0"/>
              </a:spcBef>
              <a:spcAft>
                <a:spcPts val="0"/>
              </a:spcAft>
              <a:buNone/>
            </a:pPr>
            <a:r>
              <a:rPr b="0" i="0" lang="en-CA" sz="900" u="sng" cap="none" strike="noStrike">
                <a:solidFill>
                  <a:schemeClr val="hlink"/>
                </a:solidFill>
                <a:latin typeface="Verdana"/>
                <a:ea typeface="Verdana"/>
                <a:cs typeface="Verdana"/>
                <a:sym typeface="Verdana"/>
                <a:hlinkClick r:id="rId5"/>
              </a:rPr>
              <a:t>https://www.priv.gc.ca/en/privacy-topics/technology-and-privacy/02_05_d_72_iot/</a:t>
            </a:r>
            <a:r>
              <a:rPr b="0" i="0" lang="en-CA" sz="900" u="none" cap="none" strike="noStrike">
                <a:solidFill>
                  <a:schemeClr val="dk1"/>
                </a:solidFill>
                <a:latin typeface="Verdana"/>
                <a:ea typeface="Verdana"/>
                <a:cs typeface="Verdana"/>
                <a:sym typeface="Verdana"/>
              </a:rPr>
              <a:t>    </a:t>
            </a:r>
            <a:endParaRPr/>
          </a:p>
        </p:txBody>
      </p:sp>
      <p:sp>
        <p:nvSpPr>
          <p:cNvPr id="177" name="Google Shape;177;p16"/>
          <p:cNvSpPr/>
          <p:nvPr/>
        </p:nvSpPr>
        <p:spPr>
          <a:xfrm>
            <a:off x="-38794" y="2497654"/>
            <a:ext cx="3121918" cy="646331"/>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n-CA" sz="1800" u="none" cap="none" strike="noStrike">
                <a:solidFill>
                  <a:schemeClr val="dk1"/>
                </a:solidFill>
                <a:latin typeface="Verdana"/>
                <a:ea typeface="Verdana"/>
                <a:cs typeface="Verdana"/>
                <a:sym typeface="Verdana"/>
              </a:rPr>
              <a:t>OPC</a:t>
            </a:r>
            <a:endParaRPr/>
          </a:p>
          <a:p>
            <a:pPr indent="0" lvl="0" marL="0" marR="0" rtl="0" algn="ctr">
              <a:spcBef>
                <a:spcPts val="0"/>
              </a:spcBef>
              <a:spcAft>
                <a:spcPts val="0"/>
              </a:spcAft>
              <a:buNone/>
            </a:pPr>
            <a:r>
              <a:rPr b="1" i="0" lang="en-CA" sz="1800" u="none" cap="none" strike="noStrike">
                <a:solidFill>
                  <a:schemeClr val="dk1"/>
                </a:solidFill>
                <a:latin typeface="Verdana"/>
                <a:ea typeface="Verdana"/>
                <a:cs typeface="Verdana"/>
                <a:sym typeface="Verdana"/>
              </a:rPr>
              <a:t>Tips to Protect Privacy</a:t>
            </a:r>
            <a:endParaRPr b="1" i="0" sz="900" u="none" cap="none" strike="noStrike">
              <a:solidFill>
                <a:schemeClr val="dk1"/>
              </a:solidFill>
              <a:latin typeface="Verdana"/>
              <a:ea typeface="Verdana"/>
              <a:cs typeface="Verdana"/>
              <a:sym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AE9CF"/>
        </a:solidFill>
      </p:bgPr>
    </p:bg>
    <p:spTree>
      <p:nvGrpSpPr>
        <p:cNvPr id="181" name="Shape 181"/>
        <p:cNvGrpSpPr/>
        <p:nvPr/>
      </p:nvGrpSpPr>
      <p:grpSpPr>
        <a:xfrm>
          <a:off x="0" y="0"/>
          <a:ext cx="0" cy="0"/>
          <a:chOff x="0" y="0"/>
          <a:chExt cx="0" cy="0"/>
        </a:xfrm>
      </p:grpSpPr>
      <p:sp>
        <p:nvSpPr>
          <p:cNvPr id="182" name="Google Shape;182;p17"/>
          <p:cNvSpPr/>
          <p:nvPr/>
        </p:nvSpPr>
        <p:spPr>
          <a:xfrm>
            <a:off x="-9078" y="3573016"/>
            <a:ext cx="3096344"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CA" sz="900" u="none" cap="none" strike="noStrike">
                <a:solidFill>
                  <a:schemeClr val="dk1"/>
                </a:solidFill>
                <a:latin typeface="Verdana"/>
                <a:ea typeface="Verdana"/>
                <a:cs typeface="Verdana"/>
                <a:sym typeface="Verdana"/>
              </a:rPr>
              <a:t>Sources:</a:t>
            </a:r>
            <a:endParaRPr/>
          </a:p>
          <a:p>
            <a:pPr indent="0" lvl="0" marL="0" marR="0" rtl="0" algn="l">
              <a:spcBef>
                <a:spcPts val="0"/>
              </a:spcBef>
              <a:spcAft>
                <a:spcPts val="0"/>
              </a:spcAft>
              <a:buNone/>
            </a:pPr>
            <a:r>
              <a:t/>
            </a:r>
            <a:endParaRPr b="1" i="0" sz="900" u="none" cap="none" strike="noStrike">
              <a:solidFill>
                <a:schemeClr val="dk1"/>
              </a:solidFill>
              <a:latin typeface="Verdana"/>
              <a:ea typeface="Verdana"/>
              <a:cs typeface="Verdana"/>
              <a:sym typeface="Verdana"/>
            </a:endParaRPr>
          </a:p>
          <a:p>
            <a:pPr indent="0" lvl="0" marL="0" marR="0" rtl="0" algn="l">
              <a:spcBef>
                <a:spcPts val="0"/>
              </a:spcBef>
              <a:spcAft>
                <a:spcPts val="0"/>
              </a:spcAft>
              <a:buNone/>
            </a:pPr>
            <a:r>
              <a:rPr b="0" i="0" lang="en-CA" sz="900" u="sng" cap="none" strike="noStrike">
                <a:solidFill>
                  <a:schemeClr val="hlink"/>
                </a:solidFill>
                <a:latin typeface="Verdana"/>
                <a:ea typeface="Verdana"/>
                <a:cs typeface="Verdana"/>
                <a:sym typeface="Verdana"/>
                <a:hlinkClick r:id="rId3"/>
              </a:rPr>
              <a:t>https://www.getcybersafe.gc.ca/cnt/rsrcs/pblctns/cbrsf-tlkt/index-en.aspx</a:t>
            </a:r>
            <a:r>
              <a:rPr b="0" i="0" lang="en-CA" sz="900" u="none" cap="none" strike="noStrike">
                <a:solidFill>
                  <a:schemeClr val="dk1"/>
                </a:solidFill>
                <a:latin typeface="Verdana"/>
                <a:ea typeface="Verdana"/>
                <a:cs typeface="Verdana"/>
                <a:sym typeface="Verdana"/>
              </a:rPr>
              <a:t>     </a:t>
            </a:r>
            <a:endParaRPr b="0" i="0" sz="900" u="none" cap="none" strike="noStrike">
              <a:solidFill>
                <a:schemeClr val="dk1"/>
              </a:solidFill>
              <a:latin typeface="Verdana"/>
              <a:ea typeface="Verdana"/>
              <a:cs typeface="Verdana"/>
              <a:sym typeface="Verdana"/>
            </a:endParaRPr>
          </a:p>
        </p:txBody>
      </p:sp>
      <p:sp>
        <p:nvSpPr>
          <p:cNvPr id="183" name="Google Shape;183;p17"/>
          <p:cNvSpPr/>
          <p:nvPr/>
        </p:nvSpPr>
        <p:spPr>
          <a:xfrm>
            <a:off x="-38794" y="2497654"/>
            <a:ext cx="3121918" cy="646331"/>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n-CA" sz="1800" u="none" cap="none" strike="noStrike">
                <a:solidFill>
                  <a:schemeClr val="dk1"/>
                </a:solidFill>
                <a:latin typeface="Verdana"/>
                <a:ea typeface="Verdana"/>
                <a:cs typeface="Verdana"/>
                <a:sym typeface="Verdana"/>
              </a:rPr>
              <a:t>PSC</a:t>
            </a:r>
            <a:endParaRPr/>
          </a:p>
          <a:p>
            <a:pPr indent="0" lvl="0" marL="0" marR="0" rtl="0" algn="ctr">
              <a:spcBef>
                <a:spcPts val="0"/>
              </a:spcBef>
              <a:spcAft>
                <a:spcPts val="0"/>
              </a:spcAft>
              <a:buNone/>
            </a:pPr>
            <a:r>
              <a:rPr b="1" i="0" lang="en-CA" sz="1800" u="none" cap="none" strike="noStrike">
                <a:solidFill>
                  <a:schemeClr val="dk1"/>
                </a:solidFill>
                <a:latin typeface="Verdana"/>
                <a:ea typeface="Verdana"/>
                <a:cs typeface="Verdana"/>
                <a:sym typeface="Verdana"/>
              </a:rPr>
              <a:t>Cyber Safe Toolkit</a:t>
            </a:r>
            <a:endParaRPr b="1" i="0" sz="900" u="none" cap="none" strike="noStrike">
              <a:solidFill>
                <a:schemeClr val="dk1"/>
              </a:solidFill>
              <a:latin typeface="Verdana"/>
              <a:ea typeface="Verdana"/>
              <a:cs typeface="Verdana"/>
              <a:sym typeface="Verdana"/>
            </a:endParaRPr>
          </a:p>
        </p:txBody>
      </p:sp>
      <p:pic>
        <p:nvPicPr>
          <p:cNvPr id="184" name="Google Shape;184;p17"/>
          <p:cNvPicPr preferRelativeResize="0"/>
          <p:nvPr/>
        </p:nvPicPr>
        <p:blipFill rotWithShape="1">
          <a:blip r:embed="rId4">
            <a:alphaModFix/>
          </a:blip>
          <a:srcRect b="0" l="0" r="0" t="0"/>
          <a:stretch/>
        </p:blipFill>
        <p:spPr>
          <a:xfrm>
            <a:off x="3087266" y="0"/>
            <a:ext cx="6056734" cy="6858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AE9CF"/>
        </a:solidFill>
      </p:bgPr>
    </p:bg>
    <p:spTree>
      <p:nvGrpSpPr>
        <p:cNvPr id="188" name="Shape 188"/>
        <p:cNvGrpSpPr/>
        <p:nvPr/>
      </p:nvGrpSpPr>
      <p:grpSpPr>
        <a:xfrm>
          <a:off x="0" y="0"/>
          <a:ext cx="0" cy="0"/>
          <a:chOff x="0" y="0"/>
          <a:chExt cx="0" cy="0"/>
        </a:xfrm>
      </p:grpSpPr>
      <p:pic>
        <p:nvPicPr>
          <p:cNvPr id="189" name="Google Shape;189;p18"/>
          <p:cNvPicPr preferRelativeResize="0"/>
          <p:nvPr/>
        </p:nvPicPr>
        <p:blipFill rotWithShape="1">
          <a:blip r:embed="rId3">
            <a:alphaModFix/>
          </a:blip>
          <a:srcRect b="0" l="0" r="0" t="0"/>
          <a:stretch/>
        </p:blipFill>
        <p:spPr>
          <a:xfrm>
            <a:off x="3805073" y="-4936"/>
            <a:ext cx="5363285" cy="6880870"/>
          </a:xfrm>
          <a:prstGeom prst="rect">
            <a:avLst/>
          </a:prstGeom>
          <a:noFill/>
          <a:ln>
            <a:noFill/>
          </a:ln>
        </p:spPr>
      </p:pic>
      <p:sp>
        <p:nvSpPr>
          <p:cNvPr id="190" name="Google Shape;190;p18"/>
          <p:cNvSpPr/>
          <p:nvPr/>
        </p:nvSpPr>
        <p:spPr>
          <a:xfrm>
            <a:off x="0" y="2497654"/>
            <a:ext cx="3805073" cy="646331"/>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n-CA" sz="1800" u="none" cap="none" strike="noStrike">
                <a:solidFill>
                  <a:schemeClr val="dk1"/>
                </a:solidFill>
                <a:latin typeface="Verdana"/>
                <a:ea typeface="Verdana"/>
                <a:cs typeface="Verdana"/>
                <a:sym typeface="Verdana"/>
              </a:rPr>
              <a:t>PSC</a:t>
            </a:r>
            <a:endParaRPr/>
          </a:p>
          <a:p>
            <a:pPr indent="0" lvl="0" marL="0" marR="0" rtl="0" algn="ctr">
              <a:spcBef>
                <a:spcPts val="0"/>
              </a:spcBef>
              <a:spcAft>
                <a:spcPts val="0"/>
              </a:spcAft>
              <a:buNone/>
            </a:pPr>
            <a:r>
              <a:rPr b="1" i="0" lang="en-CA" sz="1800" u="none" cap="none" strike="noStrike">
                <a:solidFill>
                  <a:schemeClr val="dk1"/>
                </a:solidFill>
                <a:latin typeface="Verdana"/>
                <a:ea typeface="Verdana"/>
                <a:cs typeface="Verdana"/>
                <a:sym typeface="Verdana"/>
              </a:rPr>
              <a:t>Cyber Safe Tip Sheet</a:t>
            </a:r>
            <a:endParaRPr b="1" i="0" sz="900" u="none" cap="none" strike="noStrike">
              <a:solidFill>
                <a:schemeClr val="dk1"/>
              </a:solidFill>
              <a:latin typeface="Verdana"/>
              <a:ea typeface="Verdana"/>
              <a:cs typeface="Verdana"/>
              <a:sym typeface="Verdana"/>
            </a:endParaRPr>
          </a:p>
        </p:txBody>
      </p:sp>
      <p:sp>
        <p:nvSpPr>
          <p:cNvPr id="191" name="Google Shape;191;p18"/>
          <p:cNvSpPr/>
          <p:nvPr/>
        </p:nvSpPr>
        <p:spPr>
          <a:xfrm>
            <a:off x="-9078" y="3573016"/>
            <a:ext cx="3096344"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CA" sz="900" u="none" cap="none" strike="noStrike">
                <a:solidFill>
                  <a:schemeClr val="dk1"/>
                </a:solidFill>
                <a:latin typeface="Verdana"/>
                <a:ea typeface="Verdana"/>
                <a:cs typeface="Verdana"/>
                <a:sym typeface="Verdana"/>
              </a:rPr>
              <a:t>Sources:</a:t>
            </a:r>
            <a:endParaRPr/>
          </a:p>
          <a:p>
            <a:pPr indent="0" lvl="0" marL="0" marR="0" rtl="0" algn="l">
              <a:spcBef>
                <a:spcPts val="0"/>
              </a:spcBef>
              <a:spcAft>
                <a:spcPts val="0"/>
              </a:spcAft>
              <a:buNone/>
            </a:pPr>
            <a:r>
              <a:t/>
            </a:r>
            <a:endParaRPr b="1" i="0" sz="900" u="none" cap="none" strike="noStrike">
              <a:solidFill>
                <a:schemeClr val="dk1"/>
              </a:solidFill>
              <a:latin typeface="Verdana"/>
              <a:ea typeface="Verdana"/>
              <a:cs typeface="Verdana"/>
              <a:sym typeface="Verdana"/>
            </a:endParaRPr>
          </a:p>
          <a:p>
            <a:pPr indent="0" lvl="0" marL="0" marR="0" rtl="0" algn="l">
              <a:spcBef>
                <a:spcPts val="0"/>
              </a:spcBef>
              <a:spcAft>
                <a:spcPts val="0"/>
              </a:spcAft>
              <a:buNone/>
            </a:pPr>
            <a:r>
              <a:rPr b="0" i="0" lang="en-CA" sz="900" u="sng" cap="none" strike="noStrike">
                <a:solidFill>
                  <a:schemeClr val="hlink"/>
                </a:solidFill>
                <a:latin typeface="Verdana"/>
                <a:ea typeface="Verdana"/>
                <a:cs typeface="Verdana"/>
                <a:sym typeface="Verdana"/>
                <a:hlinkClick r:id="rId4"/>
              </a:rPr>
              <a:t>https://www.getcybersafe.gc.ca/cnt/rsrcs/pblctns/cbrsf-tlkt/index-en.aspx</a:t>
            </a:r>
            <a:r>
              <a:rPr b="0" i="0" lang="en-CA" sz="900" u="none" cap="none" strike="noStrike">
                <a:solidFill>
                  <a:schemeClr val="dk1"/>
                </a:solidFill>
                <a:latin typeface="Verdana"/>
                <a:ea typeface="Verdana"/>
                <a:cs typeface="Verdana"/>
                <a:sym typeface="Verdana"/>
              </a:rPr>
              <a:t> </a:t>
            </a:r>
            <a:endParaRPr b="0" i="0" sz="900" u="none" cap="none" strike="noStrike">
              <a:solidFill>
                <a:schemeClr val="dk1"/>
              </a:solidFill>
              <a:latin typeface="Verdana"/>
              <a:ea typeface="Verdana"/>
              <a:cs typeface="Verdana"/>
              <a:sym typeface="Verdan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Google Shape;197;p19"/>
          <p:cNvSpPr txBox="1"/>
          <p:nvPr>
            <p:ph type="title"/>
          </p:nvPr>
        </p:nvSpPr>
        <p:spPr>
          <a:xfrm>
            <a:off x="1009442" y="675724"/>
            <a:ext cx="7125113" cy="92447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2"/>
              </a:buClr>
              <a:buSzPts val="3200"/>
              <a:buFont typeface="Verdana"/>
              <a:buNone/>
            </a:pPr>
            <a:r>
              <a:rPr b="1" i="0" lang="en-CA" sz="3200" u="none" cap="none" strike="noStrike">
                <a:solidFill>
                  <a:schemeClr val="dk2"/>
                </a:solidFill>
                <a:latin typeface="Verdana"/>
                <a:ea typeface="Verdana"/>
                <a:cs typeface="Verdana"/>
                <a:sym typeface="Verdana"/>
              </a:rPr>
              <a:t>Considerations</a:t>
            </a:r>
            <a:endParaRPr b="1" i="0" sz="3200" u="none" cap="none" strike="noStrike">
              <a:solidFill>
                <a:schemeClr val="dk2"/>
              </a:solidFill>
              <a:latin typeface="Verdana"/>
              <a:ea typeface="Verdana"/>
              <a:cs typeface="Verdana"/>
              <a:sym typeface="Verdana"/>
            </a:endParaRPr>
          </a:p>
        </p:txBody>
      </p:sp>
      <p:sp>
        <p:nvSpPr>
          <p:cNvPr id="198" name="Google Shape;198;p19"/>
          <p:cNvSpPr txBox="1"/>
          <p:nvPr>
            <p:ph idx="1" type="body"/>
          </p:nvPr>
        </p:nvSpPr>
        <p:spPr>
          <a:xfrm>
            <a:off x="539552" y="1484785"/>
            <a:ext cx="7992887" cy="5040560"/>
          </a:xfrm>
          <a:prstGeom prst="rect">
            <a:avLst/>
          </a:prstGeom>
          <a:noFill/>
          <a:ln>
            <a:noFill/>
          </a:ln>
        </p:spPr>
        <p:txBody>
          <a:bodyPr anchorCtr="0" anchor="ctr" bIns="45700" lIns="91425" spcFirstLastPara="1" rIns="91425" wrap="square" tIns="45700">
            <a:noAutofit/>
          </a:bodyPr>
          <a:lstStyle/>
          <a:p>
            <a:pPr indent="-342900" lvl="0" marL="342900" marR="0" rtl="0" algn="l">
              <a:spcBef>
                <a:spcPts val="0"/>
              </a:spcBef>
              <a:spcAft>
                <a:spcPts val="0"/>
              </a:spcAft>
              <a:buClr>
                <a:schemeClr val="lt2"/>
              </a:buClr>
              <a:buSzPts val="1600"/>
              <a:buFont typeface="Noto Sans Symbols"/>
              <a:buChar char="○"/>
            </a:pPr>
            <a:r>
              <a:rPr b="0" i="0" lang="en-CA" sz="1600" u="none" cap="none" strike="noStrike">
                <a:solidFill>
                  <a:schemeClr val="dk1"/>
                </a:solidFill>
                <a:latin typeface="Verdana"/>
                <a:ea typeface="Verdana"/>
                <a:cs typeface="Verdana"/>
                <a:sym typeface="Verdana"/>
              </a:rPr>
              <a:t>Discussions on these issues are still ongoing (e.g., via ISED Digital and Data Consultations) and key stakeholders such as provinces will need to weigh in. </a:t>
            </a:r>
            <a:endParaRPr b="0" i="0" sz="1600" u="none" cap="none" strike="noStrike">
              <a:solidFill>
                <a:schemeClr val="dk1"/>
              </a:solidFill>
              <a:latin typeface="Verdana"/>
              <a:ea typeface="Verdana"/>
              <a:cs typeface="Verdana"/>
              <a:sym typeface="Verdana"/>
            </a:endParaRPr>
          </a:p>
          <a:p>
            <a:pPr indent="-241300" lvl="0" marL="342900" marR="0" rtl="0" algn="l">
              <a:spcBef>
                <a:spcPts val="920"/>
              </a:spcBef>
              <a:spcAft>
                <a:spcPts val="0"/>
              </a:spcAft>
              <a:buClr>
                <a:schemeClr val="lt2"/>
              </a:buClr>
              <a:buSzPts val="1600"/>
              <a:buFont typeface="Noto Sans Symbols"/>
              <a:buNone/>
            </a:pPr>
            <a:r>
              <a:t/>
            </a:r>
            <a:endParaRPr b="0" i="0" sz="1600" u="none" cap="none" strike="noStrike">
              <a:solidFill>
                <a:schemeClr val="dk1"/>
              </a:solidFill>
              <a:latin typeface="Verdana"/>
              <a:ea typeface="Verdana"/>
              <a:cs typeface="Verdana"/>
              <a:sym typeface="Verdana"/>
            </a:endParaRPr>
          </a:p>
          <a:p>
            <a:pPr indent="-342900" lvl="0" marL="342900" marR="0" rtl="0" algn="l">
              <a:spcBef>
                <a:spcPts val="920"/>
              </a:spcBef>
              <a:spcAft>
                <a:spcPts val="0"/>
              </a:spcAft>
              <a:buClr>
                <a:schemeClr val="lt2"/>
              </a:buClr>
              <a:buSzPts val="1600"/>
              <a:buFont typeface="Noto Sans Symbols"/>
              <a:buChar char="○"/>
            </a:pPr>
            <a:r>
              <a:rPr b="0" i="0" lang="en-CA" sz="1600" u="none" cap="none" strike="noStrike">
                <a:solidFill>
                  <a:schemeClr val="dk1"/>
                </a:solidFill>
                <a:latin typeface="Verdana"/>
                <a:ea typeface="Verdana"/>
                <a:cs typeface="Verdana"/>
                <a:sym typeface="Verdana"/>
              </a:rPr>
              <a:t>There is some overlap with respect to consumer issues that are raised via copyright policy versus contract law. Most of the issues raised in the copyright one-pager (e.g. TPMs limiting functionality of device; availability and cost of software upgrades; restrictions on ability of consumer’s to use a third party to repair the device) are also relevant to contact law.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Google Shape;203;p20"/>
          <p:cNvSpPr txBox="1"/>
          <p:nvPr>
            <p:ph type="title"/>
          </p:nvPr>
        </p:nvSpPr>
        <p:spPr>
          <a:xfrm>
            <a:off x="516600" y="1628800"/>
            <a:ext cx="7992888" cy="1656184"/>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2"/>
              </a:buClr>
              <a:buSzPts val="3200"/>
              <a:buFont typeface="Verdana"/>
              <a:buNone/>
            </a:pPr>
            <a:r>
              <a:rPr b="1" i="0" lang="en-CA" sz="3200" u="none" cap="none" strike="noStrike">
                <a:solidFill>
                  <a:schemeClr val="dk2"/>
                </a:solidFill>
                <a:latin typeface="Verdana"/>
                <a:ea typeface="Verdana"/>
                <a:cs typeface="Verdana"/>
                <a:sym typeface="Verdana"/>
              </a:rPr>
              <a:t>Participation &amp; Questions Welcome!</a:t>
            </a:r>
            <a:endParaRPr b="1" i="0" sz="3200" u="none" cap="none" strike="noStrike">
              <a:solidFill>
                <a:schemeClr val="dk2"/>
              </a:solidFill>
              <a:latin typeface="Verdana"/>
              <a:ea typeface="Verdana"/>
              <a:cs typeface="Verdana"/>
              <a:sym typeface="Verdana"/>
            </a:endParaRPr>
          </a:p>
        </p:txBody>
      </p:sp>
      <p:pic>
        <p:nvPicPr>
          <p:cNvPr descr="C:\Users\alfattar\AppData\Local\Microsoft\Windows\Temporary Internet Files\Content.IE5\VIQ8V7FM\ideas[1].jpg" id="204" name="Google Shape;204;p20"/>
          <p:cNvPicPr preferRelativeResize="0"/>
          <p:nvPr/>
        </p:nvPicPr>
        <p:blipFill rotWithShape="1">
          <a:blip r:embed="rId3">
            <a:alphaModFix/>
          </a:blip>
          <a:srcRect b="0" l="0" r="0" t="0"/>
          <a:stretch/>
        </p:blipFill>
        <p:spPr>
          <a:xfrm>
            <a:off x="2987823" y="3429000"/>
            <a:ext cx="3050441" cy="1872208"/>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ummer">
  <a:themeElements>
    <a:clrScheme name="Summer">
      <a:dk1>
        <a:srgbClr val="000000"/>
      </a:dk1>
      <a:lt1>
        <a:srgbClr val="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